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4" r:id="rId5"/>
    <p:sldId id="271" r:id="rId6"/>
    <p:sldId id="259" r:id="rId7"/>
    <p:sldId id="265" r:id="rId8"/>
    <p:sldId id="263" r:id="rId9"/>
    <p:sldId id="266" r:id="rId10"/>
    <p:sldId id="272" r:id="rId11"/>
    <p:sldId id="273" r:id="rId12"/>
    <p:sldId id="261" r:id="rId13"/>
    <p:sldId id="267" r:id="rId14"/>
    <p:sldId id="274" r:id="rId15"/>
    <p:sldId id="262" r:id="rId16"/>
    <p:sldId id="268" r:id="rId17"/>
    <p:sldId id="269" r:id="rId18"/>
    <p:sldId id="270" r:id="rId19"/>
    <p:sldId id="275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Stijl, licht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jl, licht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ez van der Velde" userId="c708d8fa419fe580" providerId="LiveId" clId="{B257601F-C83F-41E7-A372-B2EA943C06EB}"/>
    <pc:docChg chg="undo custSel addSld delSld modSld">
      <pc:chgData name="Inez van der Velde" userId="c708d8fa419fe580" providerId="LiveId" clId="{B257601F-C83F-41E7-A372-B2EA943C06EB}" dt="2018-11-28T15:27:42.888" v="6486" actId="20577"/>
      <pc:docMkLst>
        <pc:docMk/>
      </pc:docMkLst>
      <pc:sldChg chg="addSp modSp modAnim">
        <pc:chgData name="Inez van der Velde" userId="c708d8fa419fe580" providerId="LiveId" clId="{B257601F-C83F-41E7-A372-B2EA943C06EB}" dt="2018-11-26T11:02:58.260" v="404" actId="20577"/>
        <pc:sldMkLst>
          <pc:docMk/>
          <pc:sldMk cId="300910897" sldId="257"/>
        </pc:sldMkLst>
        <pc:spChg chg="add mod">
          <ac:chgData name="Inez van der Velde" userId="c708d8fa419fe580" providerId="LiveId" clId="{B257601F-C83F-41E7-A372-B2EA943C06EB}" dt="2018-11-26T11:02:02.299" v="397" actId="1076"/>
          <ac:spMkLst>
            <pc:docMk/>
            <pc:sldMk cId="300910897" sldId="257"/>
            <ac:spMk id="4" creationId="{0F108165-C12F-4E9B-8B6C-12235E53DB64}"/>
          </ac:spMkLst>
        </pc:spChg>
        <pc:spChg chg="add mod">
          <ac:chgData name="Inez van der Velde" userId="c708d8fa419fe580" providerId="LiveId" clId="{B257601F-C83F-41E7-A372-B2EA943C06EB}" dt="2018-11-26T11:02:04.372" v="398" actId="1076"/>
          <ac:spMkLst>
            <pc:docMk/>
            <pc:sldMk cId="300910897" sldId="257"/>
            <ac:spMk id="5" creationId="{F8BBA4D9-F178-4179-9C3D-CB72A59841D7}"/>
          </ac:spMkLst>
        </pc:spChg>
      </pc:sldChg>
      <pc:sldChg chg="addSp delSp modSp mod setBg">
        <pc:chgData name="Inez van der Velde" userId="c708d8fa419fe580" providerId="LiveId" clId="{B257601F-C83F-41E7-A372-B2EA943C06EB}" dt="2018-11-26T12:43:12.270" v="5817" actId="26606"/>
        <pc:sldMkLst>
          <pc:docMk/>
          <pc:sldMk cId="1736724298" sldId="259"/>
        </pc:sldMkLst>
        <pc:spChg chg="mod">
          <ac:chgData name="Inez van der Velde" userId="c708d8fa419fe580" providerId="LiveId" clId="{B257601F-C83F-41E7-A372-B2EA943C06EB}" dt="2018-11-26T12:43:12.270" v="5817" actId="26606"/>
          <ac:spMkLst>
            <pc:docMk/>
            <pc:sldMk cId="1736724298" sldId="259"/>
            <ac:spMk id="2" creationId="{FC000000-52A5-4C61-A82E-D6849D2BE0C5}"/>
          </ac:spMkLst>
        </pc:spChg>
        <pc:spChg chg="mod ord">
          <ac:chgData name="Inez van der Velde" userId="c708d8fa419fe580" providerId="LiveId" clId="{B257601F-C83F-41E7-A372-B2EA943C06EB}" dt="2018-11-26T12:43:12.270" v="5817" actId="26606"/>
          <ac:spMkLst>
            <pc:docMk/>
            <pc:sldMk cId="1736724298" sldId="259"/>
            <ac:spMk id="3" creationId="{50E8F26B-74FA-4940-A08C-C6872A02DD09}"/>
          </ac:spMkLst>
        </pc:spChg>
        <pc:spChg chg="add del">
          <ac:chgData name="Inez van der Velde" userId="c708d8fa419fe580" providerId="LiveId" clId="{B257601F-C83F-41E7-A372-B2EA943C06EB}" dt="2018-11-26T12:42:30.620" v="5808" actId="26606"/>
          <ac:spMkLst>
            <pc:docMk/>
            <pc:sldMk cId="1736724298" sldId="259"/>
            <ac:spMk id="10" creationId="{90137588-E70B-486E-AFA8-21B0111C4698}"/>
          </ac:spMkLst>
        </pc:spChg>
        <pc:spChg chg="add del">
          <ac:chgData name="Inez van der Velde" userId="c708d8fa419fe580" providerId="LiveId" clId="{B257601F-C83F-41E7-A372-B2EA943C06EB}" dt="2018-11-26T12:42:36.834" v="5810" actId="26606"/>
          <ac:spMkLst>
            <pc:docMk/>
            <pc:sldMk cId="1736724298" sldId="259"/>
            <ac:spMk id="12" creationId="{0B7E5194-6E82-4A44-99C3-FE7D87F34134}"/>
          </ac:spMkLst>
        </pc:spChg>
        <pc:spChg chg="add del">
          <ac:chgData name="Inez van der Velde" userId="c708d8fa419fe580" providerId="LiveId" clId="{B257601F-C83F-41E7-A372-B2EA943C06EB}" dt="2018-11-26T12:42:36.834" v="5810" actId="26606"/>
          <ac:spMkLst>
            <pc:docMk/>
            <pc:sldMk cId="1736724298" sldId="259"/>
            <ac:spMk id="13" creationId="{636F6DB7-CF8D-494A-82F6-13B58DCA9896}"/>
          </ac:spMkLst>
        </pc:spChg>
        <pc:spChg chg="add del">
          <ac:chgData name="Inez van der Velde" userId="c708d8fa419fe580" providerId="LiveId" clId="{B257601F-C83F-41E7-A372-B2EA943C06EB}" dt="2018-11-26T12:42:36.834" v="5810" actId="26606"/>
          <ac:spMkLst>
            <pc:docMk/>
            <pc:sldMk cId="1736724298" sldId="259"/>
            <ac:spMk id="14" creationId="{880E5C91-3840-45CD-9550-682766315261}"/>
          </ac:spMkLst>
        </pc:spChg>
        <pc:spChg chg="add del">
          <ac:chgData name="Inez van der Velde" userId="c708d8fa419fe580" providerId="LiveId" clId="{B257601F-C83F-41E7-A372-B2EA943C06EB}" dt="2018-11-26T12:42:52.963" v="5812" actId="26606"/>
          <ac:spMkLst>
            <pc:docMk/>
            <pc:sldMk cId="1736724298" sldId="259"/>
            <ac:spMk id="16" creationId="{0817EB59-13B3-43DA-9B91-A7CC174A6069}"/>
          </ac:spMkLst>
        </pc:spChg>
        <pc:spChg chg="add del">
          <ac:chgData name="Inez van der Velde" userId="c708d8fa419fe580" providerId="LiveId" clId="{B257601F-C83F-41E7-A372-B2EA943C06EB}" dt="2018-11-26T12:42:52.963" v="5812" actId="26606"/>
          <ac:spMkLst>
            <pc:docMk/>
            <pc:sldMk cId="1736724298" sldId="259"/>
            <ac:spMk id="17" creationId="{879A26B8-6C4E-452B-ADD3-ED324A7AB7E8}"/>
          </ac:spMkLst>
        </pc:spChg>
        <pc:spChg chg="add del">
          <ac:chgData name="Inez van der Velde" userId="c708d8fa419fe580" providerId="LiveId" clId="{B257601F-C83F-41E7-A372-B2EA943C06EB}" dt="2018-11-26T12:42:52.963" v="5812" actId="26606"/>
          <ac:spMkLst>
            <pc:docMk/>
            <pc:sldMk cId="1736724298" sldId="259"/>
            <ac:spMk id="18" creationId="{C5F09389-6A8E-46D6-B5F4-A3C55FAE62EA}"/>
          </ac:spMkLst>
        </pc:spChg>
        <pc:spChg chg="add del">
          <ac:chgData name="Inez van der Velde" userId="c708d8fa419fe580" providerId="LiveId" clId="{B257601F-C83F-41E7-A372-B2EA943C06EB}" dt="2018-11-26T12:42:52.963" v="5812" actId="26606"/>
          <ac:spMkLst>
            <pc:docMk/>
            <pc:sldMk cId="1736724298" sldId="259"/>
            <ac:spMk id="19" creationId="{9B4167E1-E2B0-4192-8DA2-6967DDFF87A5}"/>
          </ac:spMkLst>
        </pc:spChg>
        <pc:spChg chg="add del">
          <ac:chgData name="Inez van der Velde" userId="c708d8fa419fe580" providerId="LiveId" clId="{B257601F-C83F-41E7-A372-B2EA943C06EB}" dt="2018-11-26T12:42:52.963" v="5812" actId="26606"/>
          <ac:spMkLst>
            <pc:docMk/>
            <pc:sldMk cId="1736724298" sldId="259"/>
            <ac:spMk id="20" creationId="{D03E4FEE-2E6A-44AB-B6BA-C1AD0CD6D93B}"/>
          </ac:spMkLst>
        </pc:spChg>
        <pc:spChg chg="add del">
          <ac:chgData name="Inez van der Velde" userId="c708d8fa419fe580" providerId="LiveId" clId="{B257601F-C83F-41E7-A372-B2EA943C06EB}" dt="2018-11-26T12:43:12.253" v="5816" actId="26606"/>
          <ac:spMkLst>
            <pc:docMk/>
            <pc:sldMk cId="1736724298" sldId="259"/>
            <ac:spMk id="21" creationId="{E9209EA6-FB9C-4E80-9B63-3BC4C06283E7}"/>
          </ac:spMkLst>
        </pc:spChg>
        <pc:spChg chg="add del">
          <ac:chgData name="Inez van der Velde" userId="c708d8fa419fe580" providerId="LiveId" clId="{B257601F-C83F-41E7-A372-B2EA943C06EB}" dt="2018-11-26T12:43:12.253" v="5816" actId="26606"/>
          <ac:spMkLst>
            <pc:docMk/>
            <pc:sldMk cId="1736724298" sldId="259"/>
            <ac:spMk id="22" creationId="{87D98868-D6DC-40C4-A67A-26D3EF9B9D00}"/>
          </ac:spMkLst>
        </pc:spChg>
        <pc:spChg chg="add del">
          <ac:chgData name="Inez van der Velde" userId="c708d8fa419fe580" providerId="LiveId" clId="{B257601F-C83F-41E7-A372-B2EA943C06EB}" dt="2018-11-26T12:43:12.253" v="5816" actId="26606"/>
          <ac:spMkLst>
            <pc:docMk/>
            <pc:sldMk cId="1736724298" sldId="259"/>
            <ac:spMk id="24" creationId="{AECC2831-44D4-4BC0-8A8C-A4D405DD727A}"/>
          </ac:spMkLst>
        </pc:spChg>
        <pc:spChg chg="add">
          <ac:chgData name="Inez van der Velde" userId="c708d8fa419fe580" providerId="LiveId" clId="{B257601F-C83F-41E7-A372-B2EA943C06EB}" dt="2018-11-26T12:43:12.270" v="5817" actId="26606"/>
          <ac:spMkLst>
            <pc:docMk/>
            <pc:sldMk cId="1736724298" sldId="259"/>
            <ac:spMk id="26" creationId="{9E661D03-4DD4-45E7-A047-ED722E826D59}"/>
          </ac:spMkLst>
        </pc:spChg>
        <pc:picChg chg="add del mod">
          <ac:chgData name="Inez van der Velde" userId="c708d8fa419fe580" providerId="LiveId" clId="{B257601F-C83F-41E7-A372-B2EA943C06EB}" dt="2018-11-26T12:42:56.077" v="5813" actId="478"/>
          <ac:picMkLst>
            <pc:docMk/>
            <pc:sldMk cId="1736724298" sldId="259"/>
            <ac:picMk id="5" creationId="{ADBCD696-9AEA-46D8-BD6A-94B415F6B36D}"/>
          </ac:picMkLst>
        </pc:picChg>
        <pc:picChg chg="add mod">
          <ac:chgData name="Inez van der Velde" userId="c708d8fa419fe580" providerId="LiveId" clId="{B257601F-C83F-41E7-A372-B2EA943C06EB}" dt="2018-11-26T12:43:12.270" v="5817" actId="26606"/>
          <ac:picMkLst>
            <pc:docMk/>
            <pc:sldMk cId="1736724298" sldId="259"/>
            <ac:picMk id="15" creationId="{7F4C55FB-9DFC-4396-A37A-C6B4D6B61A46}"/>
          </ac:picMkLst>
        </pc:picChg>
        <pc:picChg chg="del mod">
          <ac:chgData name="Inez van der Velde" userId="c708d8fa419fe580" providerId="LiveId" clId="{B257601F-C83F-41E7-A372-B2EA943C06EB}" dt="2018-11-26T12:42:09.167" v="5805" actId="478"/>
          <ac:picMkLst>
            <pc:docMk/>
            <pc:sldMk cId="1736724298" sldId="259"/>
            <ac:picMk id="3074" creationId="{F798FA11-5499-463E-B60D-2E3612C924D3}"/>
          </ac:picMkLst>
        </pc:picChg>
      </pc:sldChg>
      <pc:sldChg chg="addSp delSp modSp mod setBg modAnim">
        <pc:chgData name="Inez van der Velde" userId="c708d8fa419fe580" providerId="LiveId" clId="{B257601F-C83F-41E7-A372-B2EA943C06EB}" dt="2018-11-26T11:20:14.320" v="1387" actId="26606"/>
        <pc:sldMkLst>
          <pc:docMk/>
          <pc:sldMk cId="4192876622" sldId="264"/>
        </pc:sldMkLst>
        <pc:spChg chg="mod">
          <ac:chgData name="Inez van der Velde" userId="c708d8fa419fe580" providerId="LiveId" clId="{B257601F-C83F-41E7-A372-B2EA943C06EB}" dt="2018-11-26T11:20:14.320" v="1387" actId="26606"/>
          <ac:spMkLst>
            <pc:docMk/>
            <pc:sldMk cId="4192876622" sldId="264"/>
            <ac:spMk id="2" creationId="{F9F47F7C-3E22-4AF9-9A0A-E67F99F4A012}"/>
          </ac:spMkLst>
        </pc:spChg>
        <pc:spChg chg="mod ord">
          <ac:chgData name="Inez van der Velde" userId="c708d8fa419fe580" providerId="LiveId" clId="{B257601F-C83F-41E7-A372-B2EA943C06EB}" dt="2018-11-26T11:20:14.320" v="1387" actId="26606"/>
          <ac:spMkLst>
            <pc:docMk/>
            <pc:sldMk cId="4192876622" sldId="264"/>
            <ac:spMk id="3" creationId="{16D43C0D-0479-4834-8211-154C80F451D6}"/>
          </ac:spMkLst>
        </pc:spChg>
        <pc:spChg chg="add del">
          <ac:chgData name="Inez van der Velde" userId="c708d8fa419fe580" providerId="LiveId" clId="{B257601F-C83F-41E7-A372-B2EA943C06EB}" dt="2018-11-26T11:20:14.320" v="1387" actId="26606"/>
          <ac:spMkLst>
            <pc:docMk/>
            <pc:sldMk cId="4192876622" sldId="264"/>
            <ac:spMk id="71" creationId="{E9209EA6-FB9C-4E80-9B63-3BC4C06283E7}"/>
          </ac:spMkLst>
        </pc:spChg>
        <pc:spChg chg="add del">
          <ac:chgData name="Inez van der Velde" userId="c708d8fa419fe580" providerId="LiveId" clId="{B257601F-C83F-41E7-A372-B2EA943C06EB}" dt="2018-11-26T11:20:14.320" v="1387" actId="26606"/>
          <ac:spMkLst>
            <pc:docMk/>
            <pc:sldMk cId="4192876622" sldId="264"/>
            <ac:spMk id="73" creationId="{87D98868-D6DC-40C4-A67A-26D3EF9B9D00}"/>
          </ac:spMkLst>
        </pc:spChg>
        <pc:spChg chg="add del">
          <ac:chgData name="Inez van der Velde" userId="c708d8fa419fe580" providerId="LiveId" clId="{B257601F-C83F-41E7-A372-B2EA943C06EB}" dt="2018-11-26T11:20:14.320" v="1387" actId="26606"/>
          <ac:spMkLst>
            <pc:docMk/>
            <pc:sldMk cId="4192876622" sldId="264"/>
            <ac:spMk id="75" creationId="{AECC2831-44D4-4BC0-8A8C-A4D405DD727A}"/>
          </ac:spMkLst>
        </pc:spChg>
        <pc:picChg chg="add mod">
          <ac:chgData name="Inez van der Velde" userId="c708d8fa419fe580" providerId="LiveId" clId="{B257601F-C83F-41E7-A372-B2EA943C06EB}" dt="2018-11-26T11:20:14.320" v="1387" actId="26606"/>
          <ac:picMkLst>
            <pc:docMk/>
            <pc:sldMk cId="4192876622" sldId="264"/>
            <ac:picMk id="1026" creationId="{EC383D0D-6247-4F3C-8BB7-E3E5B702DED1}"/>
          </ac:picMkLst>
        </pc:picChg>
      </pc:sldChg>
      <pc:sldChg chg="modSp modAnim">
        <pc:chgData name="Inez van der Velde" userId="c708d8fa419fe580" providerId="LiveId" clId="{B257601F-C83F-41E7-A372-B2EA943C06EB}" dt="2018-11-26T11:28:00.797" v="1972" actId="20577"/>
        <pc:sldMkLst>
          <pc:docMk/>
          <pc:sldMk cId="398639745" sldId="265"/>
        </pc:sldMkLst>
        <pc:spChg chg="mod">
          <ac:chgData name="Inez van der Velde" userId="c708d8fa419fe580" providerId="LiveId" clId="{B257601F-C83F-41E7-A372-B2EA943C06EB}" dt="2018-11-26T09:56:16.369" v="220" actId="20577"/>
          <ac:spMkLst>
            <pc:docMk/>
            <pc:sldMk cId="398639745" sldId="265"/>
            <ac:spMk id="2" creationId="{98AB637D-D07C-4D72-8CAC-6F54C33CC960}"/>
          </ac:spMkLst>
        </pc:spChg>
        <pc:spChg chg="mod">
          <ac:chgData name="Inez van der Velde" userId="c708d8fa419fe580" providerId="LiveId" clId="{B257601F-C83F-41E7-A372-B2EA943C06EB}" dt="2018-11-26T11:26:56.915" v="1964" actId="20577"/>
          <ac:spMkLst>
            <pc:docMk/>
            <pc:sldMk cId="398639745" sldId="265"/>
            <ac:spMk id="3" creationId="{E0FCDB37-C898-4B45-AB7C-76FFB758B0F6}"/>
          </ac:spMkLst>
        </pc:spChg>
      </pc:sldChg>
      <pc:sldChg chg="modSp modAnim">
        <pc:chgData name="Inez van der Velde" userId="c708d8fa419fe580" providerId="LiveId" clId="{B257601F-C83F-41E7-A372-B2EA943C06EB}" dt="2018-11-26T12:04:24.446" v="3464" actId="20577"/>
        <pc:sldMkLst>
          <pc:docMk/>
          <pc:sldMk cId="3257840182" sldId="266"/>
        </pc:sldMkLst>
        <pc:spChg chg="mod">
          <ac:chgData name="Inez van der Velde" userId="c708d8fa419fe580" providerId="LiveId" clId="{B257601F-C83F-41E7-A372-B2EA943C06EB}" dt="2018-11-26T09:56:20.898" v="222" actId="20577"/>
          <ac:spMkLst>
            <pc:docMk/>
            <pc:sldMk cId="3257840182" sldId="266"/>
            <ac:spMk id="2" creationId="{D6E6CC07-AE41-4633-B087-373CE5DD213E}"/>
          </ac:spMkLst>
        </pc:spChg>
        <pc:spChg chg="mod">
          <ac:chgData name="Inez van der Velde" userId="c708d8fa419fe580" providerId="LiveId" clId="{B257601F-C83F-41E7-A372-B2EA943C06EB}" dt="2018-11-26T12:04:19.043" v="3462" actId="20577"/>
          <ac:spMkLst>
            <pc:docMk/>
            <pc:sldMk cId="3257840182" sldId="266"/>
            <ac:spMk id="3" creationId="{7EB74691-45C5-478D-9C7F-C75CD14FBDB3}"/>
          </ac:spMkLst>
        </pc:spChg>
      </pc:sldChg>
      <pc:sldChg chg="addSp delSp modSp mod setBg modAnim">
        <pc:chgData name="Inez van der Velde" userId="c708d8fa419fe580" providerId="LiveId" clId="{B257601F-C83F-41E7-A372-B2EA943C06EB}" dt="2018-11-26T12:22:10.432" v="4257" actId="20577"/>
        <pc:sldMkLst>
          <pc:docMk/>
          <pc:sldMk cId="1291358371" sldId="267"/>
        </pc:sldMkLst>
        <pc:spChg chg="mod">
          <ac:chgData name="Inez van der Velde" userId="c708d8fa419fe580" providerId="LiveId" clId="{B257601F-C83F-41E7-A372-B2EA943C06EB}" dt="2018-11-26T12:19:42.078" v="4165" actId="26606"/>
          <ac:spMkLst>
            <pc:docMk/>
            <pc:sldMk cId="1291358371" sldId="267"/>
            <ac:spMk id="2" creationId="{F500EFE3-CA6A-4602-B85B-2A3B25895DCE}"/>
          </ac:spMkLst>
        </pc:spChg>
        <pc:spChg chg="mod ord">
          <ac:chgData name="Inez van der Velde" userId="c708d8fa419fe580" providerId="LiveId" clId="{B257601F-C83F-41E7-A372-B2EA943C06EB}" dt="2018-11-26T12:22:10.432" v="4257" actId="20577"/>
          <ac:spMkLst>
            <pc:docMk/>
            <pc:sldMk cId="1291358371" sldId="267"/>
            <ac:spMk id="3" creationId="{AE31533C-BD07-415F-8A15-C2A361D39FF7}"/>
          </ac:spMkLst>
        </pc:spChg>
        <pc:spChg chg="add del">
          <ac:chgData name="Inez van der Velde" userId="c708d8fa419fe580" providerId="LiveId" clId="{B257601F-C83F-41E7-A372-B2EA943C06EB}" dt="2018-11-26T12:19:38.042" v="4162" actId="26606"/>
          <ac:spMkLst>
            <pc:docMk/>
            <pc:sldMk cId="1291358371" sldId="267"/>
            <ac:spMk id="73" creationId="{B1CC0937-4B54-4AB8-9605-7DEED999380B}"/>
          </ac:spMkLst>
        </pc:spChg>
        <pc:spChg chg="add del">
          <ac:chgData name="Inez van der Velde" userId="c708d8fa419fe580" providerId="LiveId" clId="{B257601F-C83F-41E7-A372-B2EA943C06EB}" dt="2018-11-26T12:19:38.042" v="4162" actId="26606"/>
          <ac:spMkLst>
            <pc:docMk/>
            <pc:sldMk cId="1291358371" sldId="267"/>
            <ac:spMk id="75" creationId="{BE3EDEA1-97CC-41C2-BE54-EA64ACE7F97E}"/>
          </ac:spMkLst>
        </pc:spChg>
        <pc:spChg chg="add del">
          <ac:chgData name="Inez van der Velde" userId="c708d8fa419fe580" providerId="LiveId" clId="{B257601F-C83F-41E7-A372-B2EA943C06EB}" dt="2018-11-26T12:19:38.042" v="4162" actId="26606"/>
          <ac:spMkLst>
            <pc:docMk/>
            <pc:sldMk cId="1291358371" sldId="267"/>
            <ac:spMk id="77" creationId="{9926A5DB-A90A-4941-81F5-DF0E44A29719}"/>
          </ac:spMkLst>
        </pc:spChg>
        <pc:spChg chg="add del">
          <ac:chgData name="Inez van der Velde" userId="c708d8fa419fe580" providerId="LiveId" clId="{B257601F-C83F-41E7-A372-B2EA943C06EB}" dt="2018-11-26T12:19:38.042" v="4162" actId="26606"/>
          <ac:spMkLst>
            <pc:docMk/>
            <pc:sldMk cId="1291358371" sldId="267"/>
            <ac:spMk id="79" creationId="{AB1B71B9-532D-4BBD-BEBA-D028ACC08316}"/>
          </ac:spMkLst>
        </pc:spChg>
        <pc:spChg chg="add del">
          <ac:chgData name="Inez van der Velde" userId="c708d8fa419fe580" providerId="LiveId" clId="{B257601F-C83F-41E7-A372-B2EA943C06EB}" dt="2018-11-26T12:19:42.070" v="4164" actId="26606"/>
          <ac:spMkLst>
            <pc:docMk/>
            <pc:sldMk cId="1291358371" sldId="267"/>
            <ac:spMk id="3078" creationId="{9175732C-A509-470D-9836-76E48191BC29}"/>
          </ac:spMkLst>
        </pc:spChg>
        <pc:spChg chg="add">
          <ac:chgData name="Inez van der Velde" userId="c708d8fa419fe580" providerId="LiveId" clId="{B257601F-C83F-41E7-A372-B2EA943C06EB}" dt="2018-11-26T12:19:42.078" v="4165" actId="26606"/>
          <ac:spMkLst>
            <pc:docMk/>
            <pc:sldMk cId="1291358371" sldId="267"/>
            <ac:spMk id="3082" creationId="{B1CC0937-4B54-4AB8-9605-7DEED999380B}"/>
          </ac:spMkLst>
        </pc:spChg>
        <pc:spChg chg="add">
          <ac:chgData name="Inez van der Velde" userId="c708d8fa419fe580" providerId="LiveId" clId="{B257601F-C83F-41E7-A372-B2EA943C06EB}" dt="2018-11-26T12:19:42.078" v="4165" actId="26606"/>
          <ac:spMkLst>
            <pc:docMk/>
            <pc:sldMk cId="1291358371" sldId="267"/>
            <ac:spMk id="3083" creationId="{BE3EDEA1-97CC-41C2-BE54-EA64ACE7F97E}"/>
          </ac:spMkLst>
        </pc:spChg>
        <pc:spChg chg="add">
          <ac:chgData name="Inez van der Velde" userId="c708d8fa419fe580" providerId="LiveId" clId="{B257601F-C83F-41E7-A372-B2EA943C06EB}" dt="2018-11-26T12:19:42.078" v="4165" actId="26606"/>
          <ac:spMkLst>
            <pc:docMk/>
            <pc:sldMk cId="1291358371" sldId="267"/>
            <ac:spMk id="3084" creationId="{9926A5DB-A90A-4941-81F5-DF0E44A29719}"/>
          </ac:spMkLst>
        </pc:spChg>
        <pc:spChg chg="add">
          <ac:chgData name="Inez van der Velde" userId="c708d8fa419fe580" providerId="LiveId" clId="{B257601F-C83F-41E7-A372-B2EA943C06EB}" dt="2018-11-26T12:19:42.078" v="4165" actId="26606"/>
          <ac:spMkLst>
            <pc:docMk/>
            <pc:sldMk cId="1291358371" sldId="267"/>
            <ac:spMk id="3085" creationId="{AB1B71B9-532D-4BBD-BEBA-D028ACC08316}"/>
          </ac:spMkLst>
        </pc:spChg>
        <pc:grpChg chg="add del">
          <ac:chgData name="Inez van der Velde" userId="c708d8fa419fe580" providerId="LiveId" clId="{B257601F-C83F-41E7-A372-B2EA943C06EB}" dt="2018-11-26T12:19:42.070" v="4164" actId="26606"/>
          <ac:grpSpMkLst>
            <pc:docMk/>
            <pc:sldMk cId="1291358371" sldId="267"/>
            <ac:grpSpMk id="3079" creationId="{376D5795-E463-41B9-85D2-473EE0A46B3B}"/>
          </ac:grpSpMkLst>
        </pc:grpChg>
        <pc:picChg chg="add mod">
          <ac:chgData name="Inez van der Velde" userId="c708d8fa419fe580" providerId="LiveId" clId="{B257601F-C83F-41E7-A372-B2EA943C06EB}" dt="2018-11-26T12:19:42.078" v="4165" actId="26606"/>
          <ac:picMkLst>
            <pc:docMk/>
            <pc:sldMk cId="1291358371" sldId="267"/>
            <ac:picMk id="3074" creationId="{F60293DB-F857-4A3C-B372-CDCFC0DF28A9}"/>
          </ac:picMkLst>
        </pc:picChg>
        <pc:picChg chg="add mod">
          <ac:chgData name="Inez van der Velde" userId="c708d8fa419fe580" providerId="LiveId" clId="{B257601F-C83F-41E7-A372-B2EA943C06EB}" dt="2018-11-26T12:19:42.078" v="4165" actId="26606"/>
          <ac:picMkLst>
            <pc:docMk/>
            <pc:sldMk cId="1291358371" sldId="267"/>
            <ac:picMk id="3076" creationId="{66E4CFB6-D3DA-4782-88A8-4CE11D883B83}"/>
          </ac:picMkLst>
        </pc:picChg>
      </pc:sldChg>
      <pc:sldChg chg="modSp modAnim">
        <pc:chgData name="Inez van der Velde" userId="c708d8fa419fe580" providerId="LiveId" clId="{B257601F-C83F-41E7-A372-B2EA943C06EB}" dt="2018-11-26T12:39:55.796" v="5804" actId="20577"/>
        <pc:sldMkLst>
          <pc:docMk/>
          <pc:sldMk cId="4287359999" sldId="268"/>
        </pc:sldMkLst>
        <pc:spChg chg="mod">
          <ac:chgData name="Inez van der Velde" userId="c708d8fa419fe580" providerId="LiveId" clId="{B257601F-C83F-41E7-A372-B2EA943C06EB}" dt="2018-11-26T09:54:04.268" v="45" actId="20577"/>
          <ac:spMkLst>
            <pc:docMk/>
            <pc:sldMk cId="4287359999" sldId="268"/>
            <ac:spMk id="2" creationId="{2BF48F08-E0C2-438B-979A-7A2636CEE68E}"/>
          </ac:spMkLst>
        </pc:spChg>
        <pc:spChg chg="mod">
          <ac:chgData name="Inez van der Velde" userId="c708d8fa419fe580" providerId="LiveId" clId="{B257601F-C83F-41E7-A372-B2EA943C06EB}" dt="2018-11-26T12:39:19.368" v="5795" actId="6549"/>
          <ac:spMkLst>
            <pc:docMk/>
            <pc:sldMk cId="4287359999" sldId="268"/>
            <ac:spMk id="3" creationId="{64709E66-B777-43BA-A938-7B3DA5FC8C89}"/>
          </ac:spMkLst>
        </pc:spChg>
      </pc:sldChg>
      <pc:sldChg chg="addSp delSp modSp mod setBg modAnim">
        <pc:chgData name="Inez van der Velde" userId="c708d8fa419fe580" providerId="LiveId" clId="{B257601F-C83F-41E7-A372-B2EA943C06EB}" dt="2018-11-28T15:27:42.888" v="6486" actId="20577"/>
        <pc:sldMkLst>
          <pc:docMk/>
          <pc:sldMk cId="3130737249" sldId="269"/>
        </pc:sldMkLst>
        <pc:spChg chg="mod">
          <ac:chgData name="Inez van der Velde" userId="c708d8fa419fe580" providerId="LiveId" clId="{B257601F-C83F-41E7-A372-B2EA943C06EB}" dt="2018-11-26T12:56:50.507" v="5829" actId="26606"/>
          <ac:spMkLst>
            <pc:docMk/>
            <pc:sldMk cId="3130737249" sldId="269"/>
            <ac:spMk id="2" creationId="{A4264A33-9D9A-4E93-82F2-CEBA1535A0B8}"/>
          </ac:spMkLst>
        </pc:spChg>
        <pc:spChg chg="del">
          <ac:chgData name="Inez van der Velde" userId="c708d8fa419fe580" providerId="LiveId" clId="{B257601F-C83F-41E7-A372-B2EA943C06EB}" dt="2018-11-26T09:57:40.870" v="257" actId="931"/>
          <ac:spMkLst>
            <pc:docMk/>
            <pc:sldMk cId="3130737249" sldId="269"/>
            <ac:spMk id="3" creationId="{69AD743D-7E95-4B09-9D90-EBAF25F43833}"/>
          </ac:spMkLst>
        </pc:spChg>
        <pc:spChg chg="add mod ord">
          <ac:chgData name="Inez van der Velde" userId="c708d8fa419fe580" providerId="LiveId" clId="{B257601F-C83F-41E7-A372-B2EA943C06EB}" dt="2018-11-28T15:27:42.888" v="6486" actId="20577"/>
          <ac:spMkLst>
            <pc:docMk/>
            <pc:sldMk cId="3130737249" sldId="269"/>
            <ac:spMk id="7" creationId="{646348B8-88A2-4866-87CC-E13BA0DCC56E}"/>
          </ac:spMkLst>
        </pc:spChg>
        <pc:spChg chg="add del">
          <ac:chgData name="Inez van der Velde" userId="c708d8fa419fe580" providerId="LiveId" clId="{B257601F-C83F-41E7-A372-B2EA943C06EB}" dt="2018-11-26T12:56:46.787" v="5825" actId="26606"/>
          <ac:spMkLst>
            <pc:docMk/>
            <pc:sldMk cId="3130737249" sldId="269"/>
            <ac:spMk id="71" creationId="{206E80FF-5363-4EBB-97FF-C84D9EA35782}"/>
          </ac:spMkLst>
        </pc:spChg>
        <pc:spChg chg="add del">
          <ac:chgData name="Inez van der Velde" userId="c708d8fa419fe580" providerId="LiveId" clId="{B257601F-C83F-41E7-A372-B2EA943C06EB}" dt="2018-11-26T12:56:46.787" v="5825" actId="26606"/>
          <ac:spMkLst>
            <pc:docMk/>
            <pc:sldMk cId="3130737249" sldId="269"/>
            <ac:spMk id="73" creationId="{7619E46E-5263-4C6C-A732-9633475D9010}"/>
          </ac:spMkLst>
        </pc:spChg>
        <pc:spChg chg="add del">
          <ac:chgData name="Inez van der Velde" userId="c708d8fa419fe580" providerId="LiveId" clId="{B257601F-C83F-41E7-A372-B2EA943C06EB}" dt="2018-11-26T12:56:46.787" v="5825" actId="26606"/>
          <ac:spMkLst>
            <pc:docMk/>
            <pc:sldMk cId="3130737249" sldId="269"/>
            <ac:spMk id="75" creationId="{3F3E0626-6A9F-400F-9C6C-BDED169129EA}"/>
          </ac:spMkLst>
        </pc:spChg>
        <pc:spChg chg="add del">
          <ac:chgData name="Inez van der Velde" userId="c708d8fa419fe580" providerId="LiveId" clId="{B257601F-C83F-41E7-A372-B2EA943C06EB}" dt="2018-11-26T12:56:46.787" v="5825" actId="26606"/>
          <ac:spMkLst>
            <pc:docMk/>
            <pc:sldMk cId="3130737249" sldId="269"/>
            <ac:spMk id="77" creationId="{6947DC32-8EA1-434F-BB8A-E6CDA90BC168}"/>
          </ac:spMkLst>
        </pc:spChg>
        <pc:spChg chg="add del">
          <ac:chgData name="Inez van der Velde" userId="c708d8fa419fe580" providerId="LiveId" clId="{B257601F-C83F-41E7-A372-B2EA943C06EB}" dt="2018-11-26T12:56:46.787" v="5825" actId="26606"/>
          <ac:spMkLst>
            <pc:docMk/>
            <pc:sldMk cId="3130737249" sldId="269"/>
            <ac:spMk id="79" creationId="{3012DDC2-F706-47ED-B95F-79213E2D0A00}"/>
          </ac:spMkLst>
        </pc:spChg>
        <pc:spChg chg="add del">
          <ac:chgData name="Inez van der Velde" userId="c708d8fa419fe580" providerId="LiveId" clId="{B257601F-C83F-41E7-A372-B2EA943C06EB}" dt="2018-11-26T12:56:46.787" v="5825" actId="26606"/>
          <ac:spMkLst>
            <pc:docMk/>
            <pc:sldMk cId="3130737249" sldId="269"/>
            <ac:spMk id="81" creationId="{CFAE0A1E-0F18-4974-802F-0E6AE1F5584C}"/>
          </ac:spMkLst>
        </pc:spChg>
        <pc:spChg chg="add del">
          <ac:chgData name="Inez van der Velde" userId="c708d8fa419fe580" providerId="LiveId" clId="{B257601F-C83F-41E7-A372-B2EA943C06EB}" dt="2018-11-26T12:56:46.787" v="5825" actId="26606"/>
          <ac:spMkLst>
            <pc:docMk/>
            <pc:sldMk cId="3130737249" sldId="269"/>
            <ac:spMk id="83" creationId="{3372E1CD-CBE8-4674-A9FE-54B4AC851D61}"/>
          </ac:spMkLst>
        </pc:spChg>
        <pc:spChg chg="add del">
          <ac:chgData name="Inez van der Velde" userId="c708d8fa419fe580" providerId="LiveId" clId="{B257601F-C83F-41E7-A372-B2EA943C06EB}" dt="2018-11-26T12:56:48.290" v="5827" actId="26606"/>
          <ac:spMkLst>
            <pc:docMk/>
            <pc:sldMk cId="3130737249" sldId="269"/>
            <ac:spMk id="5124" creationId="{A3EB72A9-BFEE-4E48-A9A1-DDE1A29EE489}"/>
          </ac:spMkLst>
        </pc:spChg>
        <pc:spChg chg="add del">
          <ac:chgData name="Inez van der Velde" userId="c708d8fa419fe580" providerId="LiveId" clId="{B257601F-C83F-41E7-A372-B2EA943C06EB}" dt="2018-11-26T12:56:48.290" v="5827" actId="26606"/>
          <ac:spMkLst>
            <pc:docMk/>
            <pc:sldMk cId="3130737249" sldId="269"/>
            <ac:spMk id="5125" creationId="{F2C4E3DA-8F70-4030-A5E2-2AF881D5A67C}"/>
          </ac:spMkLst>
        </pc:spChg>
        <pc:spChg chg="add del">
          <ac:chgData name="Inez van der Velde" userId="c708d8fa419fe580" providerId="LiveId" clId="{B257601F-C83F-41E7-A372-B2EA943C06EB}" dt="2018-11-26T12:56:48.290" v="5827" actId="26606"/>
          <ac:spMkLst>
            <pc:docMk/>
            <pc:sldMk cId="3130737249" sldId="269"/>
            <ac:spMk id="5126" creationId="{1D065910-7F1F-4E33-B7F4-2021BFA77404}"/>
          </ac:spMkLst>
        </pc:spChg>
        <pc:spChg chg="add del">
          <ac:chgData name="Inez van der Velde" userId="c708d8fa419fe580" providerId="LiveId" clId="{B257601F-C83F-41E7-A372-B2EA943C06EB}" dt="2018-11-26T12:56:48.290" v="5827" actId="26606"/>
          <ac:spMkLst>
            <pc:docMk/>
            <pc:sldMk cId="3130737249" sldId="269"/>
            <ac:spMk id="5127" creationId="{01FDD904-89A9-4187-909A-B182B160EBBC}"/>
          </ac:spMkLst>
        </pc:spChg>
        <pc:spChg chg="add del">
          <ac:chgData name="Inez van der Velde" userId="c708d8fa419fe580" providerId="LiveId" clId="{B257601F-C83F-41E7-A372-B2EA943C06EB}" dt="2018-11-26T12:56:48.290" v="5827" actId="26606"/>
          <ac:spMkLst>
            <pc:docMk/>
            <pc:sldMk cId="3130737249" sldId="269"/>
            <ac:spMk id="5128" creationId="{A1112C27-5A03-4A8E-9C1C-14B9F42156B8}"/>
          </ac:spMkLst>
        </pc:spChg>
        <pc:spChg chg="add del">
          <ac:chgData name="Inez van der Velde" userId="c708d8fa419fe580" providerId="LiveId" clId="{B257601F-C83F-41E7-A372-B2EA943C06EB}" dt="2018-11-26T12:56:48.290" v="5827" actId="26606"/>
          <ac:spMkLst>
            <pc:docMk/>
            <pc:sldMk cId="3130737249" sldId="269"/>
            <ac:spMk id="5129" creationId="{67AC83F6-FE8B-4B15-92C2-FA372118DB95}"/>
          </ac:spMkLst>
        </pc:spChg>
        <pc:spChg chg="add del">
          <ac:chgData name="Inez van der Velde" userId="c708d8fa419fe580" providerId="LiveId" clId="{B257601F-C83F-41E7-A372-B2EA943C06EB}" dt="2018-11-26T12:56:48.290" v="5827" actId="26606"/>
          <ac:spMkLst>
            <pc:docMk/>
            <pc:sldMk cId="3130737249" sldId="269"/>
            <ac:spMk id="5130" creationId="{D379BAFA-2B60-4CF3-BC81-390D791E8BD0}"/>
          </ac:spMkLst>
        </pc:spChg>
        <pc:spChg chg="add del">
          <ac:chgData name="Inez van der Velde" userId="c708d8fa419fe580" providerId="LiveId" clId="{B257601F-C83F-41E7-A372-B2EA943C06EB}" dt="2018-11-26T12:56:50.507" v="5829" actId="26606"/>
          <ac:spMkLst>
            <pc:docMk/>
            <pc:sldMk cId="3130737249" sldId="269"/>
            <ac:spMk id="5132" creationId="{4C4A391E-CA7C-422C-8EED-4CC02B37BD77}"/>
          </ac:spMkLst>
        </pc:spChg>
        <pc:spChg chg="add del">
          <ac:chgData name="Inez van der Velde" userId="c708d8fa419fe580" providerId="LiveId" clId="{B257601F-C83F-41E7-A372-B2EA943C06EB}" dt="2018-11-26T12:56:50.507" v="5829" actId="26606"/>
          <ac:spMkLst>
            <pc:docMk/>
            <pc:sldMk cId="3130737249" sldId="269"/>
            <ac:spMk id="5133" creationId="{BF42A9F5-A12D-4B10-91A1-9A32F25BFFC3}"/>
          </ac:spMkLst>
        </pc:spChg>
        <pc:spChg chg="add del">
          <ac:chgData name="Inez van der Velde" userId="c708d8fa419fe580" providerId="LiveId" clId="{B257601F-C83F-41E7-A372-B2EA943C06EB}" dt="2018-11-26T12:56:50.507" v="5829" actId="26606"/>
          <ac:spMkLst>
            <pc:docMk/>
            <pc:sldMk cId="3130737249" sldId="269"/>
            <ac:spMk id="5134" creationId="{5885BB25-0FD1-4CAE-B2DD-CCC1179988C9}"/>
          </ac:spMkLst>
        </pc:spChg>
        <pc:spChg chg="add del">
          <ac:chgData name="Inez van der Velde" userId="c708d8fa419fe580" providerId="LiveId" clId="{B257601F-C83F-41E7-A372-B2EA943C06EB}" dt="2018-11-26T12:56:50.507" v="5829" actId="26606"/>
          <ac:spMkLst>
            <pc:docMk/>
            <pc:sldMk cId="3130737249" sldId="269"/>
            <ac:spMk id="5135" creationId="{CB744647-90D3-422D-AD29-8D44D348A889}"/>
          </ac:spMkLst>
        </pc:spChg>
        <pc:spChg chg="add del">
          <ac:chgData name="Inez van der Velde" userId="c708d8fa419fe580" providerId="LiveId" clId="{B257601F-C83F-41E7-A372-B2EA943C06EB}" dt="2018-11-26T12:56:50.507" v="5829" actId="26606"/>
          <ac:spMkLst>
            <pc:docMk/>
            <pc:sldMk cId="3130737249" sldId="269"/>
            <ac:spMk id="5136" creationId="{14724776-721C-40C6-AE5F-86663C08F152}"/>
          </ac:spMkLst>
        </pc:spChg>
        <pc:spChg chg="add del">
          <ac:chgData name="Inez van der Velde" userId="c708d8fa419fe580" providerId="LiveId" clId="{B257601F-C83F-41E7-A372-B2EA943C06EB}" dt="2018-11-26T12:56:50.507" v="5829" actId="26606"/>
          <ac:spMkLst>
            <pc:docMk/>
            <pc:sldMk cId="3130737249" sldId="269"/>
            <ac:spMk id="5137" creationId="{BBAA4D97-B18B-437F-9D78-B377E5EAD8FD}"/>
          </ac:spMkLst>
        </pc:spChg>
        <pc:spChg chg="add del">
          <ac:chgData name="Inez van der Velde" userId="c708d8fa419fe580" providerId="LiveId" clId="{B257601F-C83F-41E7-A372-B2EA943C06EB}" dt="2018-11-26T12:56:50.507" v="5829" actId="26606"/>
          <ac:spMkLst>
            <pc:docMk/>
            <pc:sldMk cId="3130737249" sldId="269"/>
            <ac:spMk id="5138" creationId="{BB4ABBA9-D568-40CE-AF3D-AC8F4BBA4460}"/>
          </ac:spMkLst>
        </pc:spChg>
        <pc:picChg chg="add del mod">
          <ac:chgData name="Inez van der Velde" userId="c708d8fa419fe580" providerId="LiveId" clId="{B257601F-C83F-41E7-A372-B2EA943C06EB}" dt="2018-11-26T09:59:34.295" v="264" actId="478"/>
          <ac:picMkLst>
            <pc:docMk/>
            <pc:sldMk cId="3130737249" sldId="269"/>
            <ac:picMk id="5" creationId="{C1EF4F3D-57F4-46C6-8EA2-71D21FAFFCBC}"/>
          </ac:picMkLst>
        </pc:picChg>
        <pc:picChg chg="add mod ord">
          <ac:chgData name="Inez van der Velde" userId="c708d8fa419fe580" providerId="LiveId" clId="{B257601F-C83F-41E7-A372-B2EA943C06EB}" dt="2018-11-26T12:56:50.507" v="5829" actId="26606"/>
          <ac:picMkLst>
            <pc:docMk/>
            <pc:sldMk cId="3130737249" sldId="269"/>
            <ac:picMk id="9" creationId="{73AA24EB-A2E7-4CF0-BC08-9269960C9AA1}"/>
          </ac:picMkLst>
        </pc:picChg>
        <pc:picChg chg="add mod">
          <ac:chgData name="Inez van der Velde" userId="c708d8fa419fe580" providerId="LiveId" clId="{B257601F-C83F-41E7-A372-B2EA943C06EB}" dt="2018-11-26T12:57:04.233" v="5833" actId="1076"/>
          <ac:picMkLst>
            <pc:docMk/>
            <pc:sldMk cId="3130737249" sldId="269"/>
            <ac:picMk id="5122" creationId="{B0CCFF20-2D90-473A-8A6D-6B9D70183EE4}"/>
          </ac:picMkLst>
        </pc:picChg>
      </pc:sldChg>
      <pc:sldChg chg="addSp delSp modSp add">
        <pc:chgData name="Inez van der Velde" userId="c708d8fa419fe580" providerId="LiveId" clId="{B257601F-C83F-41E7-A372-B2EA943C06EB}" dt="2018-11-26T13:03:25.418" v="6361" actId="20577"/>
        <pc:sldMkLst>
          <pc:docMk/>
          <pc:sldMk cId="3637916036" sldId="270"/>
        </pc:sldMkLst>
        <pc:spChg chg="mod">
          <ac:chgData name="Inez van der Velde" userId="c708d8fa419fe580" providerId="LiveId" clId="{B257601F-C83F-41E7-A372-B2EA943C06EB}" dt="2018-11-26T10:30:10.197" v="352" actId="20577"/>
          <ac:spMkLst>
            <pc:docMk/>
            <pc:sldMk cId="3637916036" sldId="270"/>
            <ac:spMk id="2" creationId="{8989116A-363C-4E93-AEFC-69433D57035F}"/>
          </ac:spMkLst>
        </pc:spChg>
        <pc:spChg chg="del">
          <ac:chgData name="Inez van der Velde" userId="c708d8fa419fe580" providerId="LiveId" clId="{B257601F-C83F-41E7-A372-B2EA943C06EB}" dt="2018-11-26T09:58:14.087" v="260" actId="931"/>
          <ac:spMkLst>
            <pc:docMk/>
            <pc:sldMk cId="3637916036" sldId="270"/>
            <ac:spMk id="3" creationId="{8EC38077-A9AF-41A3-AA22-D8702C293295}"/>
          </ac:spMkLst>
        </pc:spChg>
        <pc:spChg chg="add mod">
          <ac:chgData name="Inez van der Velde" userId="c708d8fa419fe580" providerId="LiveId" clId="{B257601F-C83F-41E7-A372-B2EA943C06EB}" dt="2018-11-26T13:03:25.418" v="6361" actId="20577"/>
          <ac:spMkLst>
            <pc:docMk/>
            <pc:sldMk cId="3637916036" sldId="270"/>
            <ac:spMk id="7" creationId="{55CFBE94-BF61-498B-8776-8168274FC899}"/>
          </ac:spMkLst>
        </pc:spChg>
        <pc:picChg chg="add mod">
          <ac:chgData name="Inez van der Velde" userId="c708d8fa419fe580" providerId="LiveId" clId="{B257601F-C83F-41E7-A372-B2EA943C06EB}" dt="2018-11-26T13:01:56.970" v="6352" actId="1076"/>
          <ac:picMkLst>
            <pc:docMk/>
            <pc:sldMk cId="3637916036" sldId="270"/>
            <ac:picMk id="4" creationId="{841922F3-29D6-4DAD-8CB5-1CFD76530DB7}"/>
          </ac:picMkLst>
        </pc:picChg>
        <pc:picChg chg="add del mod">
          <ac:chgData name="Inez van der Velde" userId="c708d8fa419fe580" providerId="LiveId" clId="{B257601F-C83F-41E7-A372-B2EA943C06EB}" dt="2018-11-26T10:01:06.493" v="349" actId="478"/>
          <ac:picMkLst>
            <pc:docMk/>
            <pc:sldMk cId="3637916036" sldId="270"/>
            <ac:picMk id="5" creationId="{895F5119-57CB-4A09-B800-6DF2BC51E1F2}"/>
          </ac:picMkLst>
        </pc:picChg>
      </pc:sldChg>
      <pc:sldChg chg="addSp delSp modSp add mod setBg modAnim">
        <pc:chgData name="Inez van der Velde" userId="c708d8fa419fe580" providerId="LiveId" clId="{B257601F-C83F-41E7-A372-B2EA943C06EB}" dt="2018-11-26T11:20:29.084" v="1390" actId="26606"/>
        <pc:sldMkLst>
          <pc:docMk/>
          <pc:sldMk cId="2182529729" sldId="271"/>
        </pc:sldMkLst>
        <pc:spChg chg="mod">
          <ac:chgData name="Inez van der Velde" userId="c708d8fa419fe580" providerId="LiveId" clId="{B257601F-C83F-41E7-A372-B2EA943C06EB}" dt="2018-11-26T11:20:29.084" v="1390" actId="26606"/>
          <ac:spMkLst>
            <pc:docMk/>
            <pc:sldMk cId="2182529729" sldId="271"/>
            <ac:spMk id="2" creationId="{0E9D90A5-89F9-43A0-9058-62D254D6AE69}"/>
          </ac:spMkLst>
        </pc:spChg>
        <pc:spChg chg="mod ord">
          <ac:chgData name="Inez van der Velde" userId="c708d8fa419fe580" providerId="LiveId" clId="{B257601F-C83F-41E7-A372-B2EA943C06EB}" dt="2018-11-26T11:20:29.084" v="1390" actId="26606"/>
          <ac:spMkLst>
            <pc:docMk/>
            <pc:sldMk cId="2182529729" sldId="271"/>
            <ac:spMk id="3" creationId="{CB9366C0-1DDC-47EA-8C32-34DCFC17A661}"/>
          </ac:spMkLst>
        </pc:spChg>
        <pc:spChg chg="add">
          <ac:chgData name="Inez van der Velde" userId="c708d8fa419fe580" providerId="LiveId" clId="{B257601F-C83F-41E7-A372-B2EA943C06EB}" dt="2018-11-26T11:20:29.084" v="1390" actId="26606"/>
          <ac:spMkLst>
            <pc:docMk/>
            <pc:sldMk cId="2182529729" sldId="271"/>
            <ac:spMk id="10" creationId="{90137588-E70B-486E-AFA8-21B0111C4698}"/>
          </ac:spMkLst>
        </pc:spChg>
        <pc:picChg chg="add mod">
          <ac:chgData name="Inez van der Velde" userId="c708d8fa419fe580" providerId="LiveId" clId="{B257601F-C83F-41E7-A372-B2EA943C06EB}" dt="2018-11-26T11:20:29.084" v="1390" actId="26606"/>
          <ac:picMkLst>
            <pc:docMk/>
            <pc:sldMk cId="2182529729" sldId="271"/>
            <ac:picMk id="5" creationId="{F9F8C1A3-ECF7-4926-980A-D0AFE1FBB651}"/>
          </ac:picMkLst>
        </pc:picChg>
        <pc:picChg chg="add del mod">
          <ac:chgData name="Inez van der Velde" userId="c708d8fa419fe580" providerId="LiveId" clId="{B257601F-C83F-41E7-A372-B2EA943C06EB}" dt="2018-11-26T11:20:19.830" v="1388" actId="478"/>
          <ac:picMkLst>
            <pc:docMk/>
            <pc:sldMk cId="2182529729" sldId="271"/>
            <ac:picMk id="2050" creationId="{5F391D2A-A324-4115-A4A8-AE0D4C84A292}"/>
          </ac:picMkLst>
        </pc:picChg>
      </pc:sldChg>
      <pc:sldChg chg="modSp add modAnim">
        <pc:chgData name="Inez van der Velde" userId="c708d8fa419fe580" providerId="LiveId" clId="{B257601F-C83F-41E7-A372-B2EA943C06EB}" dt="2018-11-26T12:05:06.600" v="3475" actId="20577"/>
        <pc:sldMkLst>
          <pc:docMk/>
          <pc:sldMk cId="1620969688" sldId="272"/>
        </pc:sldMkLst>
        <pc:spChg chg="mod">
          <ac:chgData name="Inez van der Velde" userId="c708d8fa419fe580" providerId="LiveId" clId="{B257601F-C83F-41E7-A372-B2EA943C06EB}" dt="2018-11-26T11:52:53.981" v="2399" actId="20577"/>
          <ac:spMkLst>
            <pc:docMk/>
            <pc:sldMk cId="1620969688" sldId="272"/>
            <ac:spMk id="2" creationId="{89E5E71F-53F8-4603-9607-41AAF3DFED2A}"/>
          </ac:spMkLst>
        </pc:spChg>
        <pc:spChg chg="mod">
          <ac:chgData name="Inez van der Velde" userId="c708d8fa419fe580" providerId="LiveId" clId="{B257601F-C83F-41E7-A372-B2EA943C06EB}" dt="2018-11-26T12:04:41.847" v="3466" actId="27636"/>
          <ac:spMkLst>
            <pc:docMk/>
            <pc:sldMk cId="1620969688" sldId="272"/>
            <ac:spMk id="3" creationId="{AA5A28B0-0700-4AEF-8533-149CB5B50DD2}"/>
          </ac:spMkLst>
        </pc:spChg>
      </pc:sldChg>
      <pc:sldChg chg="addSp modSp add modAnim">
        <pc:chgData name="Inez van der Velde" userId="c708d8fa419fe580" providerId="LiveId" clId="{B257601F-C83F-41E7-A372-B2EA943C06EB}" dt="2018-11-26T12:50:13.257" v="5822" actId="732"/>
        <pc:sldMkLst>
          <pc:docMk/>
          <pc:sldMk cId="3779416476" sldId="273"/>
        </pc:sldMkLst>
        <pc:spChg chg="mod">
          <ac:chgData name="Inez van der Velde" userId="c708d8fa419fe580" providerId="LiveId" clId="{B257601F-C83F-41E7-A372-B2EA943C06EB}" dt="2018-11-26T12:02:37.822" v="3417" actId="20577"/>
          <ac:spMkLst>
            <pc:docMk/>
            <pc:sldMk cId="3779416476" sldId="273"/>
            <ac:spMk id="2" creationId="{369EF4FE-7B0B-44D1-B214-692A1F616A81}"/>
          </ac:spMkLst>
        </pc:spChg>
        <pc:spChg chg="mod">
          <ac:chgData name="Inez van der Velde" userId="c708d8fa419fe580" providerId="LiveId" clId="{B257601F-C83F-41E7-A372-B2EA943C06EB}" dt="2018-11-26T12:08:08.086" v="3663" actId="113"/>
          <ac:spMkLst>
            <pc:docMk/>
            <pc:sldMk cId="3779416476" sldId="273"/>
            <ac:spMk id="3" creationId="{1822F0DE-D6D7-495C-8203-0A306316C856}"/>
          </ac:spMkLst>
        </pc:spChg>
        <pc:picChg chg="add mod modCrop">
          <ac:chgData name="Inez van der Velde" userId="c708d8fa419fe580" providerId="LiveId" clId="{B257601F-C83F-41E7-A372-B2EA943C06EB}" dt="2018-11-26T12:50:13.257" v="5822" actId="732"/>
          <ac:picMkLst>
            <pc:docMk/>
            <pc:sldMk cId="3779416476" sldId="273"/>
            <ac:picMk id="4098" creationId="{0A7BACC9-9FFB-4673-B80B-C945DBB13456}"/>
          </ac:picMkLst>
        </pc:picChg>
      </pc:sldChg>
      <pc:sldChg chg="modSp add modAnim">
        <pc:chgData name="Inez van der Velde" userId="c708d8fa419fe580" providerId="LiveId" clId="{B257601F-C83F-41E7-A372-B2EA943C06EB}" dt="2018-11-26T12:30:35.687" v="5180" actId="20577"/>
        <pc:sldMkLst>
          <pc:docMk/>
          <pc:sldMk cId="3494667617" sldId="274"/>
        </pc:sldMkLst>
        <pc:spChg chg="mod">
          <ac:chgData name="Inez van der Velde" userId="c708d8fa419fe580" providerId="LiveId" clId="{B257601F-C83F-41E7-A372-B2EA943C06EB}" dt="2018-11-26T12:16:23.943" v="4154" actId="20577"/>
          <ac:spMkLst>
            <pc:docMk/>
            <pc:sldMk cId="3494667617" sldId="274"/>
            <ac:spMk id="2" creationId="{40ED047C-8A26-46DA-B8BC-DE5F85C28819}"/>
          </ac:spMkLst>
        </pc:spChg>
        <pc:spChg chg="mod">
          <ac:chgData name="Inez van der Velde" userId="c708d8fa419fe580" providerId="LiveId" clId="{B257601F-C83F-41E7-A372-B2EA943C06EB}" dt="2018-11-26T12:29:52.324" v="5169" actId="20577"/>
          <ac:spMkLst>
            <pc:docMk/>
            <pc:sldMk cId="3494667617" sldId="274"/>
            <ac:spMk id="3" creationId="{8DAACB6C-3314-43A6-8187-93B3B6FC8394}"/>
          </ac:spMkLst>
        </pc:spChg>
      </pc:sldChg>
      <pc:sldChg chg="addSp delSp modSp add mod setBg">
        <pc:chgData name="Inez van der Velde" userId="c708d8fa419fe580" providerId="LiveId" clId="{B257601F-C83F-41E7-A372-B2EA943C06EB}" dt="2018-11-28T14:25:55.570" v="6414" actId="20577"/>
        <pc:sldMkLst>
          <pc:docMk/>
          <pc:sldMk cId="2361094580" sldId="275"/>
        </pc:sldMkLst>
        <pc:spChg chg="mod">
          <ac:chgData name="Inez van der Velde" userId="c708d8fa419fe580" providerId="LiveId" clId="{B257601F-C83F-41E7-A372-B2EA943C06EB}" dt="2018-11-28T14:25:48.103" v="6379" actId="20577"/>
          <ac:spMkLst>
            <pc:docMk/>
            <pc:sldMk cId="2361094580" sldId="275"/>
            <ac:spMk id="2" creationId="{F33ED2FC-4767-4A03-BC79-870147F52ABE}"/>
          </ac:spMkLst>
        </pc:spChg>
        <pc:spChg chg="mod">
          <ac:chgData name="Inez van der Velde" userId="c708d8fa419fe580" providerId="LiveId" clId="{B257601F-C83F-41E7-A372-B2EA943C06EB}" dt="2018-11-28T14:25:55.570" v="6414" actId="20577"/>
          <ac:spMkLst>
            <pc:docMk/>
            <pc:sldMk cId="2361094580" sldId="275"/>
            <ac:spMk id="3" creationId="{E200A553-1860-41FA-AA31-63A66E7D4C32}"/>
          </ac:spMkLst>
        </pc:spChg>
        <pc:spChg chg="add">
          <ac:chgData name="Inez van der Velde" userId="c708d8fa419fe580" providerId="LiveId" clId="{B257601F-C83F-41E7-A372-B2EA943C06EB}" dt="2018-11-26T13:03:18.335" v="6359" actId="26606"/>
          <ac:spMkLst>
            <pc:docMk/>
            <pc:sldMk cId="2361094580" sldId="275"/>
            <ac:spMk id="8" creationId="{E9AA9F65-94B8-41A5-A7FF-23D2CFB116BB}"/>
          </ac:spMkLst>
        </pc:spChg>
        <pc:spChg chg="add">
          <ac:chgData name="Inez van der Velde" userId="c708d8fa419fe580" providerId="LiveId" clId="{B257601F-C83F-41E7-A372-B2EA943C06EB}" dt="2018-11-26T13:03:18.335" v="6359" actId="26606"/>
          <ac:spMkLst>
            <pc:docMk/>
            <pc:sldMk cId="2361094580" sldId="275"/>
            <ac:spMk id="10" creationId="{7E8B0F8E-3F6C-4541-B9C1-774D80A08834}"/>
          </ac:spMkLst>
        </pc:spChg>
        <pc:spChg chg="add">
          <ac:chgData name="Inez van der Velde" userId="c708d8fa419fe580" providerId="LiveId" clId="{B257601F-C83F-41E7-A372-B2EA943C06EB}" dt="2018-11-26T13:03:18.335" v="6359" actId="26606"/>
          <ac:spMkLst>
            <pc:docMk/>
            <pc:sldMk cId="2361094580" sldId="275"/>
            <ac:spMk id="12" creationId="{7A45F5BC-32D1-41CD-B270-C46F18CA1ACC}"/>
          </ac:spMkLst>
        </pc:spChg>
        <pc:spChg chg="add">
          <ac:chgData name="Inez van der Velde" userId="c708d8fa419fe580" providerId="LiveId" clId="{B257601F-C83F-41E7-A372-B2EA943C06EB}" dt="2018-11-26T13:03:18.335" v="6359" actId="26606"/>
          <ac:spMkLst>
            <pc:docMk/>
            <pc:sldMk cId="2361094580" sldId="275"/>
            <ac:spMk id="14" creationId="{CE57EE13-72B0-4FFA-ACE1-EBDE89340E47}"/>
          </ac:spMkLst>
        </pc:spChg>
        <pc:spChg chg="add">
          <ac:chgData name="Inez van der Velde" userId="c708d8fa419fe580" providerId="LiveId" clId="{B257601F-C83F-41E7-A372-B2EA943C06EB}" dt="2018-11-26T13:03:18.335" v="6359" actId="26606"/>
          <ac:spMkLst>
            <pc:docMk/>
            <pc:sldMk cId="2361094580" sldId="275"/>
            <ac:spMk id="16" creationId="{5EC7AA7E-81E8-4755-AC3D-2CE40312D0C6}"/>
          </ac:spMkLst>
        </pc:spChg>
        <pc:spChg chg="add">
          <ac:chgData name="Inez van der Velde" userId="c708d8fa419fe580" providerId="LiveId" clId="{B257601F-C83F-41E7-A372-B2EA943C06EB}" dt="2018-11-26T13:03:18.335" v="6359" actId="26606"/>
          <ac:spMkLst>
            <pc:docMk/>
            <pc:sldMk cId="2361094580" sldId="275"/>
            <ac:spMk id="18" creationId="{33B956FD-3E35-4658-9C8B-3A48FD2DB42C}"/>
          </ac:spMkLst>
        </pc:spChg>
        <pc:spChg chg="add">
          <ac:chgData name="Inez van der Velde" userId="c708d8fa419fe580" providerId="LiveId" clId="{B257601F-C83F-41E7-A372-B2EA943C06EB}" dt="2018-11-26T13:03:18.335" v="6359" actId="26606"/>
          <ac:spMkLst>
            <pc:docMk/>
            <pc:sldMk cId="2361094580" sldId="275"/>
            <ac:spMk id="20" creationId="{A1BC678D-D15E-4FC5-8CBF-5308E841AF57}"/>
          </ac:spMkLst>
        </pc:spChg>
        <pc:spChg chg="add">
          <ac:chgData name="Inez van der Velde" userId="c708d8fa419fe580" providerId="LiveId" clId="{B257601F-C83F-41E7-A372-B2EA943C06EB}" dt="2018-11-26T13:03:18.335" v="6359" actId="26606"/>
          <ac:spMkLst>
            <pc:docMk/>
            <pc:sldMk cId="2361094580" sldId="275"/>
            <ac:spMk id="22" creationId="{ED188C2F-B457-4F86-B4B4-79703666D718}"/>
          </ac:spMkLst>
        </pc:spChg>
        <pc:picChg chg="add del mod">
          <ac:chgData name="Inez van der Velde" userId="c708d8fa419fe580" providerId="LiveId" clId="{B257601F-C83F-41E7-A372-B2EA943C06EB}" dt="2018-11-26T13:02:58.196" v="6358" actId="478"/>
          <ac:picMkLst>
            <pc:docMk/>
            <pc:sldMk cId="2361094580" sldId="275"/>
            <ac:picMk id="6146" creationId="{BA8F8595-D8EE-466B-8583-CF9A6E7A88D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6475-6FBC-4CC8-89C9-B275BA0C496B}" type="datetimeFigureOut">
              <a:rPr lang="nl-NL" smtClean="0"/>
              <a:t>28-11-2018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D6C0D-0231-4F41-B11C-4BC209C579E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7043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683F1FFD-1AA8-4EC2-97B9-FEC7564F48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Koude, Een Koude Vangen, Snuiven, Zakdoek">
            <a:extLst>
              <a:ext uri="{FF2B5EF4-FFF2-40B4-BE49-F238E27FC236}">
                <a16:creationId xmlns:a16="http://schemas.microsoft.com/office/drawing/2014/main" id="{600C3B17-50AB-42F8-A8D8-471D4F405F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31" b="1"/>
          <a:stretch/>
        </p:blipFill>
        <p:spPr bwMode="auto">
          <a:xfrm>
            <a:off x="446534" y="723899"/>
            <a:ext cx="7498616" cy="567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8FF0F8A7-C9E3-49D9-A67E-09FF582C78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2285A13-D05C-49EB-98C2-87D2791C0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96275" y="1419225"/>
            <a:ext cx="3081576" cy="2085869"/>
          </a:xfrm>
        </p:spPr>
        <p:txBody>
          <a:bodyPr>
            <a:normAutofit/>
          </a:bodyPr>
          <a:lstStyle/>
          <a:p>
            <a:r>
              <a:rPr lang="nl-NL" sz="2800" dirty="0">
                <a:solidFill>
                  <a:srgbClr val="FFFFFF"/>
                </a:solidFill>
              </a:rPr>
              <a:t>ziektebeelden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FC5642C0-0019-4643-866A-3D901468D8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96275" y="3505095"/>
            <a:ext cx="3081576" cy="1733655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W18mz/</a:t>
            </a:r>
            <a:r>
              <a:rPr lang="nl-NL" dirty="0" err="1">
                <a:solidFill>
                  <a:schemeClr val="bg2"/>
                </a:solidFill>
              </a:rPr>
              <a:t>pw</a:t>
            </a:r>
            <a:endParaRPr lang="nl-NL" dirty="0">
              <a:solidFill>
                <a:schemeClr val="bg2"/>
              </a:solidFill>
            </a:endParaRPr>
          </a:p>
          <a:p>
            <a:r>
              <a:rPr lang="nl-NL" dirty="0">
                <a:solidFill>
                  <a:schemeClr val="bg2"/>
                </a:solidFill>
              </a:rPr>
              <a:t>Les 2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4274C20-A98B-4AC3-B16A-B7F41CB58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3ECC69B-2243-424A-8237-CF490F8B0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6D2EA3B9-3D17-4510-8464-E74F67267C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AA5DFA43-F31D-4C31-8826-6B40A21CF9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123698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E5E71F-53F8-4603-9607-41AAF3DFE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Neurologische aandoeningen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5A28B0-0700-4AEF-8533-149CB5B50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852659"/>
          </a:xfrm>
        </p:spPr>
        <p:txBody>
          <a:bodyPr>
            <a:normAutofit fontScale="92500" lnSpcReduction="10000"/>
          </a:bodyPr>
          <a:lstStyle/>
          <a:p>
            <a:r>
              <a:rPr lang="nl-NL" b="1" dirty="0"/>
              <a:t>Ziekte van Parkinson: </a:t>
            </a:r>
            <a:r>
              <a:rPr lang="nl-NL" dirty="0"/>
              <a:t>problemen bij aansturing bewegingsapparaat</a:t>
            </a:r>
          </a:p>
          <a:p>
            <a:r>
              <a:rPr lang="nl-NL" dirty="0"/>
              <a:t>Ontstaat door afstreven hersencellen die dopamine produceren</a:t>
            </a:r>
          </a:p>
          <a:p>
            <a:r>
              <a:rPr lang="nl-NL" dirty="0"/>
              <a:t>Dopamine: prikkeloverdracht</a:t>
            </a:r>
          </a:p>
          <a:p>
            <a:r>
              <a:rPr lang="nl-NL" dirty="0"/>
              <a:t>Symptomen: trillen, afname controle bewegingen, moeilijk kunnen stoppen/starten, stijf worden, verstoring houding en evenwicht</a:t>
            </a:r>
          </a:p>
          <a:p>
            <a:r>
              <a:rPr lang="nl-NL" dirty="0"/>
              <a:t>Medicatie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b="1" dirty="0"/>
              <a:t>Epilepsie</a:t>
            </a:r>
            <a:endParaRPr lang="nl-NL" dirty="0"/>
          </a:p>
          <a:p>
            <a:r>
              <a:rPr lang="nl-NL" dirty="0"/>
              <a:t>Door plotselinge/tijdelijke verstoring prikkeloverdracht in de hersenen</a:t>
            </a:r>
          </a:p>
          <a:p>
            <a:r>
              <a:rPr lang="nl-NL" dirty="0"/>
              <a:t>Epileptische aanvallen: tijdelijke verandering en/of verlies bewustzijn, verlies controle spieren</a:t>
            </a:r>
          </a:p>
          <a:p>
            <a:r>
              <a:rPr lang="nl-NL" dirty="0"/>
              <a:t>Medicatie</a:t>
            </a:r>
          </a:p>
        </p:txBody>
      </p:sp>
    </p:spTree>
    <p:extLst>
      <p:ext uri="{BB962C8B-B14F-4D97-AF65-F5344CB8AC3E}">
        <p14:creationId xmlns:p14="http://schemas.microsoft.com/office/powerpoint/2010/main" val="162096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9EF4FE-7B0B-44D1-B214-692A1F616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Neurologische aandoeningen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22F0DE-D6D7-495C-8203-0A306316C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Dwarslaesie:</a:t>
            </a:r>
            <a:r>
              <a:rPr lang="nl-NL" dirty="0"/>
              <a:t> breuk of beschadiging van de wervelkolom</a:t>
            </a:r>
          </a:p>
          <a:p>
            <a:r>
              <a:rPr lang="nl-NL" dirty="0"/>
              <a:t>Zenuwbanen beschadigen/vallen uit</a:t>
            </a:r>
          </a:p>
          <a:p>
            <a:r>
              <a:rPr lang="nl-NL" dirty="0"/>
              <a:t>Oorzaak: ongeval, infectie, tumor</a:t>
            </a:r>
          </a:p>
          <a:p>
            <a:r>
              <a:rPr lang="nl-NL" dirty="0"/>
              <a:t>Kan verlamming tot gevolg hebben</a:t>
            </a:r>
          </a:p>
        </p:txBody>
      </p:sp>
      <p:pic>
        <p:nvPicPr>
          <p:cNvPr id="4098" name="Picture 2" descr="Gerelateerde afbeelding">
            <a:extLst>
              <a:ext uri="{FF2B5EF4-FFF2-40B4-BE49-F238E27FC236}">
                <a16:creationId xmlns:a16="http://schemas.microsoft.com/office/drawing/2014/main" id="{0A7BACC9-9FFB-4673-B80B-C945DBB134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4" b="4217"/>
          <a:stretch/>
        </p:blipFill>
        <p:spPr bwMode="auto">
          <a:xfrm>
            <a:off x="7378537" y="2384982"/>
            <a:ext cx="3623215" cy="361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41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4FFF960-47FE-487A-9CBF-3C1E319F3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Verstandelijke beperking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A3911E-4900-43F2-A304-B07DE4B0F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Beperkt in leren, denken en communiceren</a:t>
            </a:r>
          </a:p>
          <a:p>
            <a:r>
              <a:rPr lang="nl-NL" dirty="0"/>
              <a:t>Verschillende niveaus:</a:t>
            </a:r>
          </a:p>
          <a:p>
            <a:pPr marL="0" indent="0">
              <a:buNone/>
            </a:pPr>
            <a:r>
              <a:rPr lang="nl-NL" dirty="0"/>
              <a:t>IQ 70 – 85	Moeilijk lerend</a:t>
            </a:r>
          </a:p>
          <a:p>
            <a:pPr marL="0" indent="0">
              <a:buNone/>
            </a:pPr>
            <a:r>
              <a:rPr lang="nl-NL" dirty="0"/>
              <a:t>IQ 50 – 70	Licht verstandelijk beperkt</a:t>
            </a:r>
          </a:p>
          <a:p>
            <a:pPr marL="0" indent="0">
              <a:buNone/>
            </a:pPr>
            <a:r>
              <a:rPr lang="nl-NL" dirty="0"/>
              <a:t>IQ 35 – 50	Matig verstandelijk beperkt</a:t>
            </a:r>
          </a:p>
          <a:p>
            <a:pPr marL="0" indent="0">
              <a:buNone/>
            </a:pPr>
            <a:r>
              <a:rPr lang="nl-NL" dirty="0"/>
              <a:t>IQ 20 – 35	Ernstig verstandelijk beperkt</a:t>
            </a:r>
          </a:p>
          <a:p>
            <a:pPr marL="0" indent="0">
              <a:buNone/>
            </a:pPr>
            <a:r>
              <a:rPr lang="nl-NL" dirty="0"/>
              <a:t>IQ &lt; 20		Diep verstandelijk beperkt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Syndroom van Down, fragiele X-syndroom, </a:t>
            </a:r>
            <a:r>
              <a:rPr lang="nl-NL" dirty="0" err="1"/>
              <a:t>Prader</a:t>
            </a:r>
            <a:r>
              <a:rPr lang="nl-NL" dirty="0"/>
              <a:t> </a:t>
            </a:r>
            <a:r>
              <a:rPr lang="nl-NL" dirty="0" err="1"/>
              <a:t>Willi</a:t>
            </a:r>
            <a:r>
              <a:rPr lang="nl-NL" dirty="0"/>
              <a:t>-syndroom en </a:t>
            </a:r>
            <a:r>
              <a:rPr lang="nl-NL" dirty="0" err="1"/>
              <a:t>Rett</a:t>
            </a:r>
            <a:r>
              <a:rPr lang="nl-NL" dirty="0"/>
              <a:t>-syndroom</a:t>
            </a:r>
          </a:p>
        </p:txBody>
      </p:sp>
    </p:spTree>
    <p:extLst>
      <p:ext uri="{BB962C8B-B14F-4D97-AF65-F5344CB8AC3E}">
        <p14:creationId xmlns:p14="http://schemas.microsoft.com/office/powerpoint/2010/main" val="1120165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2" name="Rectangle 72">
            <a:extLst>
              <a:ext uri="{FF2B5EF4-FFF2-40B4-BE49-F238E27FC236}">
                <a16:creationId xmlns:a16="http://schemas.microsoft.com/office/drawing/2014/main" id="{B1CC0937-4B54-4AB8-9605-7DEED9993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8640"/>
            <a:ext cx="12192000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3" name="Rectangle 74">
            <a:extLst>
              <a:ext uri="{FF2B5EF4-FFF2-40B4-BE49-F238E27FC236}">
                <a16:creationId xmlns:a16="http://schemas.microsoft.com/office/drawing/2014/main" id="{BE3EDEA1-97CC-41C2-BE54-EA64ACE7F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614407"/>
            <a:ext cx="750779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00EFE3-CA6A-4602-B85B-2A3B25895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850" y="702156"/>
            <a:ext cx="7208958" cy="1013800"/>
          </a:xfrm>
        </p:spPr>
        <p:txBody>
          <a:bodyPr>
            <a:normAutofit/>
          </a:bodyPr>
          <a:lstStyle/>
          <a:p>
            <a:r>
              <a:rPr lang="nl-NL"/>
              <a:t>Verstandelijke beperkingen</a:t>
            </a:r>
            <a:endParaRPr lang="nl-NL" dirty="0"/>
          </a:p>
        </p:txBody>
      </p:sp>
      <p:pic>
        <p:nvPicPr>
          <p:cNvPr id="3074" name="Picture 2" descr="Gerelateerde afbeelding">
            <a:extLst>
              <a:ext uri="{FF2B5EF4-FFF2-40B4-BE49-F238E27FC236}">
                <a16:creationId xmlns:a16="http://schemas.microsoft.com/office/drawing/2014/main" id="{F60293DB-F857-4A3C-B372-CDCFC0DF28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70" y="1042669"/>
            <a:ext cx="3032063" cy="202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4" name="Rectangle 76">
            <a:extLst>
              <a:ext uri="{FF2B5EF4-FFF2-40B4-BE49-F238E27FC236}">
                <a16:creationId xmlns:a16="http://schemas.microsoft.com/office/drawing/2014/main" id="{9926A5DB-A90A-4941-81F5-DF0E44A29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4391" y="641102"/>
            <a:ext cx="3695019" cy="282703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Afbeeldingsresultaat voor fragiele x syndroom">
            <a:extLst>
              <a:ext uri="{FF2B5EF4-FFF2-40B4-BE49-F238E27FC236}">
                <a16:creationId xmlns:a16="http://schemas.microsoft.com/office/drawing/2014/main" id="{66E4CFB6-D3DA-4782-88A8-4CE11D883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331" y="3881184"/>
            <a:ext cx="1503141" cy="218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5" name="Rectangle 78">
            <a:extLst>
              <a:ext uri="{FF2B5EF4-FFF2-40B4-BE49-F238E27FC236}">
                <a16:creationId xmlns:a16="http://schemas.microsoft.com/office/drawing/2014/main" id="{AB1B71B9-532D-4BBD-BEBA-D028ACC083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5134" y="3557674"/>
            <a:ext cx="3695019" cy="2827037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31533C-BD07-415F-8A15-C2A361D39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1849" y="2180496"/>
            <a:ext cx="7208957" cy="4045683"/>
          </a:xfrm>
        </p:spPr>
        <p:txBody>
          <a:bodyPr>
            <a:normAutofit/>
          </a:bodyPr>
          <a:lstStyle/>
          <a:p>
            <a:r>
              <a:rPr lang="nl-NL" b="1" dirty="0"/>
              <a:t>Syndroom van Down</a:t>
            </a:r>
          </a:p>
          <a:p>
            <a:r>
              <a:rPr lang="nl-NL" dirty="0"/>
              <a:t>Aangeboren, door extra chromosoom </a:t>
            </a:r>
          </a:p>
          <a:p>
            <a:r>
              <a:rPr lang="nl-NL" dirty="0"/>
              <a:t>Ernst van de verstandelijke beperking kan verschillen</a:t>
            </a:r>
          </a:p>
          <a:p>
            <a:r>
              <a:rPr lang="nl-NL" dirty="0"/>
              <a:t>Lichamelijke en geestelijke ontwikkeling verloopt langzamer</a:t>
            </a:r>
          </a:p>
          <a:p>
            <a:r>
              <a:rPr lang="nl-NL" dirty="0"/>
              <a:t>Vaak gezondheidsproblemen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b="1" dirty="0"/>
              <a:t>Fragiele X-syndroom</a:t>
            </a:r>
            <a:r>
              <a:rPr lang="nl-NL" dirty="0"/>
              <a:t>: zeldzame erfelijke aandoening</a:t>
            </a:r>
          </a:p>
          <a:p>
            <a:r>
              <a:rPr lang="nl-NL" dirty="0"/>
              <a:t>Mutatie X-chromosoom</a:t>
            </a:r>
          </a:p>
          <a:p>
            <a:r>
              <a:rPr lang="nl-NL" dirty="0"/>
              <a:t>Verstandelijke beperking en gedragskenmerken lijkend op autisme</a:t>
            </a:r>
          </a:p>
          <a:p>
            <a:r>
              <a:rPr lang="nl-NL" dirty="0"/>
              <a:t>Lage spierspanning, ontwikkeling fijne en grove motoriek langzamer</a:t>
            </a:r>
          </a:p>
        </p:txBody>
      </p:sp>
    </p:spTree>
    <p:extLst>
      <p:ext uri="{BB962C8B-B14F-4D97-AF65-F5344CB8AC3E}">
        <p14:creationId xmlns:p14="http://schemas.microsoft.com/office/powerpoint/2010/main" val="129135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ED047C-8A26-46DA-B8BC-DE5F85C28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Verstandelijke beperkingen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AACB6C-3314-43A6-8187-93B3B6FC8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57948"/>
            <a:ext cx="11029615" cy="4474828"/>
          </a:xfrm>
        </p:spPr>
        <p:txBody>
          <a:bodyPr>
            <a:normAutofit/>
          </a:bodyPr>
          <a:lstStyle/>
          <a:p>
            <a:r>
              <a:rPr lang="nl-NL" sz="1600" b="1" dirty="0" err="1"/>
              <a:t>Prader</a:t>
            </a:r>
            <a:r>
              <a:rPr lang="nl-NL" sz="1600" b="1" dirty="0"/>
              <a:t> </a:t>
            </a:r>
            <a:r>
              <a:rPr lang="nl-NL" sz="1600" b="1" dirty="0" err="1"/>
              <a:t>Willi</a:t>
            </a:r>
            <a:r>
              <a:rPr lang="nl-NL" sz="1600" b="1" dirty="0"/>
              <a:t>-syndroom (PWS)</a:t>
            </a:r>
            <a:endParaRPr lang="nl-NL" sz="1600" dirty="0"/>
          </a:p>
          <a:p>
            <a:r>
              <a:rPr lang="nl-NL" sz="1600" dirty="0"/>
              <a:t>Aangeboren, ontbreekt een stukje DNA</a:t>
            </a:r>
          </a:p>
          <a:p>
            <a:r>
              <a:rPr lang="nl-NL" sz="1600" dirty="0"/>
              <a:t>Vaak verstandelijk beperkt</a:t>
            </a:r>
          </a:p>
          <a:p>
            <a:r>
              <a:rPr lang="nl-NL" sz="1600" dirty="0"/>
              <a:t>Pasgeboren kinderen: geen eetlust, naarmate ouder een ontembare eetlust, vaak obesitas als gevolg</a:t>
            </a:r>
          </a:p>
          <a:p>
            <a:r>
              <a:rPr lang="nl-NL" sz="1600" dirty="0"/>
              <a:t>Korter in lengte, geslachtsorganen onderontwikkeld</a:t>
            </a:r>
          </a:p>
          <a:p>
            <a:r>
              <a:rPr lang="nl-NL" sz="1600" dirty="0"/>
              <a:t>Leer- en gedragsproblemen door verstandelijke beperking</a:t>
            </a:r>
          </a:p>
          <a:p>
            <a:pPr marL="0" indent="0">
              <a:buNone/>
            </a:pPr>
            <a:endParaRPr lang="nl-NL" sz="1600" dirty="0"/>
          </a:p>
          <a:p>
            <a:r>
              <a:rPr lang="nl-NL" sz="1600" b="1" dirty="0" err="1"/>
              <a:t>Rett</a:t>
            </a:r>
            <a:r>
              <a:rPr lang="nl-NL" sz="1600" b="1" dirty="0"/>
              <a:t>-syndroom</a:t>
            </a:r>
            <a:r>
              <a:rPr lang="nl-NL" sz="1600" dirty="0"/>
              <a:t>: aangeboren ontwikkelingsstoornis, zeldzaam, vrijwel alleen bij meisjes</a:t>
            </a:r>
          </a:p>
          <a:p>
            <a:r>
              <a:rPr lang="nl-NL" sz="1600" dirty="0"/>
              <a:t>Zenuwstelsel is niet goed ontwikkeld</a:t>
            </a:r>
          </a:p>
          <a:p>
            <a:r>
              <a:rPr lang="nl-NL" sz="1600" dirty="0"/>
              <a:t>Vertraagde ontwikkeling, verlies van motorische en communicatieve vaardigheden, onregelmatige ademhaling</a:t>
            </a:r>
          </a:p>
          <a:p>
            <a:r>
              <a:rPr lang="nl-NL" sz="1600" dirty="0"/>
              <a:t>Vervolgens stabielere periode, scoliose en epilepsie spelen op</a:t>
            </a:r>
          </a:p>
          <a:p>
            <a:r>
              <a:rPr lang="nl-NL" sz="1600" dirty="0"/>
              <a:t>Scoliose: vergroeiing van ruggengraat, niet lopen/praten, verminderde handfunctie</a:t>
            </a:r>
          </a:p>
        </p:txBody>
      </p:sp>
    </p:spTree>
    <p:extLst>
      <p:ext uri="{BB962C8B-B14F-4D97-AF65-F5344CB8AC3E}">
        <p14:creationId xmlns:p14="http://schemas.microsoft.com/office/powerpoint/2010/main" val="349466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0D32AB-7849-4C20-88D8-CA8A63102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Aangeboren en niet-aangeboren hersenletsel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123C65-0105-45D8-B7F1-2259A5673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Aangeboren: ontstaan rond of kort na de geboorte door bijv. zuurstofgebrek/infectie</a:t>
            </a:r>
          </a:p>
          <a:p>
            <a:r>
              <a:rPr lang="nl-NL" dirty="0"/>
              <a:t>Niet-aangeboren: ontstaan (ver) na de geboorte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Infantiele encefalopathie en niet-aangeboren hersenletsel</a:t>
            </a:r>
          </a:p>
        </p:txBody>
      </p:sp>
      <p:pic>
        <p:nvPicPr>
          <p:cNvPr id="4098" name="Picture 2" descr="Afbeeldingsresultaat voor hersenletsel">
            <a:extLst>
              <a:ext uri="{FF2B5EF4-FFF2-40B4-BE49-F238E27FC236}">
                <a16:creationId xmlns:a16="http://schemas.microsoft.com/office/drawing/2014/main" id="{4810102F-4AC0-466A-B792-50FB220F8E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2857" y="4380239"/>
            <a:ext cx="264795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60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F48F08-E0C2-438B-979A-7A2636CEE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Aangeboren en niet-aangeboren hersenletsel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709E66-B777-43BA-A938-7B3DA5FC8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b="1" dirty="0"/>
              <a:t>Infantiele encefalopathie</a:t>
            </a:r>
            <a:r>
              <a:rPr lang="nl-NL" dirty="0"/>
              <a:t>: aangeboren hersenfunctiestoornis</a:t>
            </a:r>
          </a:p>
          <a:p>
            <a:r>
              <a:rPr lang="nl-NL" dirty="0"/>
              <a:t>Stoornis van houding, beweging, veroorzaakt door letsel van de jonge hersenen</a:t>
            </a:r>
          </a:p>
          <a:p>
            <a:r>
              <a:rPr lang="nl-NL" dirty="0"/>
              <a:t>Vaak ook schade aan: intellect, karakter, spraak, gehoor en ogen</a:t>
            </a:r>
          </a:p>
          <a:p>
            <a:r>
              <a:rPr lang="nl-NL" dirty="0"/>
              <a:t>Oorzaken: infecties, zuurstoftekort bij geboorte, medicatie tijdens zwangerschap, hersentumor etc.</a:t>
            </a:r>
          </a:p>
          <a:p>
            <a:r>
              <a:rPr lang="nl-NL" dirty="0"/>
              <a:t>Gezonde hersencellen zoveel mogelijk benutten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b="1" dirty="0"/>
              <a:t>Niet-aangeboren hersenletsel</a:t>
            </a:r>
            <a:r>
              <a:rPr lang="nl-NL" dirty="0"/>
              <a:t>: ontstaat na de geboorte</a:t>
            </a:r>
          </a:p>
          <a:p>
            <a:r>
              <a:rPr lang="nl-NL" dirty="0"/>
              <a:t>Kan ontstaan door hersenbloeding, hersentumor, ongevallen, zuurstoftekort</a:t>
            </a:r>
          </a:p>
          <a:p>
            <a:r>
              <a:rPr lang="nl-NL" dirty="0"/>
              <a:t>Klachten afhankelijk van getroffen gebied</a:t>
            </a:r>
          </a:p>
          <a:p>
            <a:r>
              <a:rPr lang="nl-NL" dirty="0"/>
              <a:t>Vaak verandering in gedrag</a:t>
            </a:r>
          </a:p>
        </p:txBody>
      </p:sp>
    </p:spTree>
    <p:extLst>
      <p:ext uri="{BB962C8B-B14F-4D97-AF65-F5344CB8AC3E}">
        <p14:creationId xmlns:p14="http://schemas.microsoft.com/office/powerpoint/2010/main" val="4287359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264A33-9D9A-4E93-82F2-CEBA1535A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 dirty="0"/>
              <a:t>opdrachten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646348B8-88A2-4866-87CC-E13BA0DCC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r>
              <a:rPr lang="nl-NL" dirty="0" err="1"/>
              <a:t>Angerenstein</a:t>
            </a:r>
            <a:r>
              <a:rPr lang="nl-NL" dirty="0"/>
              <a:t> (VW thema 3)</a:t>
            </a:r>
          </a:p>
          <a:p>
            <a:r>
              <a:rPr lang="nl-NL" dirty="0"/>
              <a:t>10 min. individueel/10 min. gezamenlijk</a:t>
            </a:r>
          </a:p>
          <a:p>
            <a:r>
              <a:rPr lang="nl-NL" dirty="0"/>
              <a:t>Maken opdracht 5 en 8</a:t>
            </a:r>
          </a:p>
          <a:p>
            <a:r>
              <a:rPr lang="nl-NL"/>
              <a:t>Gebruik boek</a:t>
            </a:r>
            <a:endParaRPr lang="nl-NL" dirty="0"/>
          </a:p>
          <a:p>
            <a:r>
              <a:rPr lang="nl-NL" dirty="0"/>
              <a:t>Nabespreken </a:t>
            </a:r>
          </a:p>
        </p:txBody>
      </p:sp>
      <p:pic>
        <p:nvPicPr>
          <p:cNvPr id="9" name="Afbeelding 8" descr="Boeken">
            <a:extLst>
              <a:ext uri="{FF2B5EF4-FFF2-40B4-BE49-F238E27FC236}">
                <a16:creationId xmlns:a16="http://schemas.microsoft.com/office/drawing/2014/main" id="{73AA24EB-A2E7-4CF0-BC08-9269960C9A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92325" y="2351202"/>
            <a:ext cx="1478437" cy="1478437"/>
          </a:xfrm>
          <a:prstGeom prst="rect">
            <a:avLst/>
          </a:prstGeom>
        </p:spPr>
      </p:pic>
      <p:pic>
        <p:nvPicPr>
          <p:cNvPr id="5122" name="Picture 2" descr="Afbeeldingsresultaat voor angerenstein welzijn">
            <a:extLst>
              <a:ext uri="{FF2B5EF4-FFF2-40B4-BE49-F238E27FC236}">
                <a16:creationId xmlns:a16="http://schemas.microsoft.com/office/drawing/2014/main" id="{B0CCFF20-2D90-473A-8A6D-6B9D70183E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7607" y="4950839"/>
            <a:ext cx="4013200" cy="1205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737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89116A-363C-4E93-AEFC-69433D570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Eindopdracht</a:t>
            </a:r>
            <a:endParaRPr lang="nl-NL" dirty="0"/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55CFBE94-BF61-498B-8776-8168274FC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Nader toegelicht…</a:t>
            </a:r>
          </a:p>
          <a:p>
            <a:r>
              <a:rPr lang="nl-NL" dirty="0"/>
              <a:t>Neem 1 ziekte/beperking/aandoening en 1 of 2 medicijn(en)</a:t>
            </a:r>
          </a:p>
          <a:p>
            <a:r>
              <a:rPr lang="nl-NL" dirty="0"/>
              <a:t>Géén stoornis</a:t>
            </a:r>
          </a:p>
          <a:p>
            <a:r>
              <a:rPr lang="nl-NL" dirty="0"/>
              <a:t>Betrek dit op jouw werkveld/stage</a:t>
            </a:r>
          </a:p>
          <a:p>
            <a:r>
              <a:rPr lang="nl-NL" dirty="0"/>
              <a:t>Beantwoord vragen als: wat is het?, hoe zie je het terugkomen?, wat kun je doen?, wat voor soort medicatie is het?, wat is de werking?, de vorm? etc.</a:t>
            </a:r>
          </a:p>
          <a:p>
            <a:endParaRPr lang="nl-NL" dirty="0"/>
          </a:p>
          <a:p>
            <a:r>
              <a:rPr lang="nl-NL" dirty="0"/>
              <a:t>Rest van de les </a:t>
            </a:r>
            <a:r>
              <a:rPr lang="nl-NL"/>
              <a:t>mee bezig</a:t>
            </a:r>
            <a:endParaRPr lang="nl-NL" dirty="0"/>
          </a:p>
        </p:txBody>
      </p:sp>
      <p:pic>
        <p:nvPicPr>
          <p:cNvPr id="4" name="Afbeelding 3" descr="Potlood">
            <a:extLst>
              <a:ext uri="{FF2B5EF4-FFF2-40B4-BE49-F238E27FC236}">
                <a16:creationId xmlns:a16="http://schemas.microsoft.com/office/drawing/2014/main" id="{841922F3-29D6-4DAD-8CB5-1CFD76530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70160" y="218049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916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9AA9F65-94B8-41A5-A7FF-23D2CFB11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8B0F8E-3F6C-4541-B9C1-774D80A08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45F5BC-32D1-41CD-B270-C46F18CA1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57EE13-72B0-4FFA-ACE1-EBDE8934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EC7AA7E-81E8-4755-AC3D-2CE40312D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3B956FD-3E35-4658-9C8B-3A48FD2DB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419" y="457200"/>
            <a:ext cx="9961047" cy="36780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3ED2FC-4767-4A03-BC79-870147F52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5278" y="668740"/>
            <a:ext cx="7574507" cy="33300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Feedback tips/tops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BC678D-D15E-4FC5-8CBF-5308E841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352" y="4244454"/>
            <a:ext cx="9961115" cy="207248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200A553-1860-41FA-AA31-63A66E7D4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65278" y="4462818"/>
            <a:ext cx="7574507" cy="16409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 err="1">
                <a:solidFill>
                  <a:schemeClr val="accent4">
                    <a:lumMod val="50000"/>
                  </a:schemeClr>
                </a:solidFill>
              </a:rPr>
              <a:t>Bedankt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4">
                    <a:lumMod val="50000"/>
                  </a:schemeClr>
                </a:solidFill>
              </a:rPr>
              <a:t>voor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4">
                    <a:lumMod val="50000"/>
                  </a:schemeClr>
                </a:solidFill>
              </a:rPr>
              <a:t>jullie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4">
                    <a:lumMod val="50000"/>
                  </a:schemeClr>
                </a:solidFill>
              </a:rPr>
              <a:t>aandacht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4">
                    <a:lumMod val="50000"/>
                  </a:schemeClr>
                </a:solidFill>
              </a:rPr>
              <a:t>en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 Tot de </a:t>
            </a:r>
            <a:r>
              <a:rPr lang="en-US" sz="3600" dirty="0" err="1">
                <a:solidFill>
                  <a:schemeClr val="accent4">
                    <a:lumMod val="50000"/>
                  </a:schemeClr>
                </a:solidFill>
              </a:rPr>
              <a:t>volgende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600" dirty="0" err="1">
                <a:solidFill>
                  <a:schemeClr val="accent4">
                    <a:lumMod val="50000"/>
                  </a:schemeClr>
                </a:solidFill>
              </a:rPr>
              <a:t>keer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!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D188C2F-B457-4F86-B4B4-79703666D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1094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75B67C-38B3-4277-8986-37C03B36F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5ADBB3-134D-4EC5-B762-02C7EC414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Motorische aandoeningen</a:t>
            </a:r>
          </a:p>
          <a:p>
            <a:r>
              <a:rPr lang="nl-NL" dirty="0"/>
              <a:t>Zintuigelijke aandoeningen </a:t>
            </a:r>
          </a:p>
          <a:p>
            <a:r>
              <a:rPr lang="nl-NL" dirty="0"/>
              <a:t>Neurologische aandoeningen</a:t>
            </a:r>
          </a:p>
          <a:p>
            <a:r>
              <a:rPr lang="nl-NL" dirty="0"/>
              <a:t>Verstandelijke beperking</a:t>
            </a:r>
          </a:p>
          <a:p>
            <a:r>
              <a:rPr lang="nl-NL" dirty="0"/>
              <a:t>Aangeboren en niet-aangeboren hersenletsel</a:t>
            </a:r>
          </a:p>
        </p:txBody>
      </p:sp>
      <p:sp>
        <p:nvSpPr>
          <p:cNvPr id="4" name="Rechteraccolade 3">
            <a:extLst>
              <a:ext uri="{FF2B5EF4-FFF2-40B4-BE49-F238E27FC236}">
                <a16:creationId xmlns:a16="http://schemas.microsoft.com/office/drawing/2014/main" id="{0F108165-C12F-4E9B-8B6C-12235E53DB64}"/>
              </a:ext>
            </a:extLst>
          </p:cNvPr>
          <p:cNvSpPr/>
          <p:nvPr/>
        </p:nvSpPr>
        <p:spPr>
          <a:xfrm>
            <a:off x="5709505" y="3208943"/>
            <a:ext cx="355075" cy="16647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F8BBA4D9-F178-4179-9C3D-CB72A59841D7}"/>
              </a:ext>
            </a:extLst>
          </p:cNvPr>
          <p:cNvSpPr txBox="1"/>
          <p:nvPr/>
        </p:nvSpPr>
        <p:spPr>
          <a:xfrm>
            <a:off x="6127422" y="3856635"/>
            <a:ext cx="3176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tx2"/>
                </a:solidFill>
              </a:rPr>
              <a:t>Chronische ziektebeelden</a:t>
            </a:r>
          </a:p>
        </p:txBody>
      </p:sp>
    </p:spTree>
    <p:extLst>
      <p:ext uri="{BB962C8B-B14F-4D97-AF65-F5344CB8AC3E}">
        <p14:creationId xmlns:p14="http://schemas.microsoft.com/office/powerpoint/2010/main" val="300910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ADDB9E1-AB12-462E-8E0D-83CA31C6E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8641"/>
            <a:ext cx="12191999" cy="63093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14040EB-4842-44D5-9380-BDF41FB7BA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CFC33E-5C08-45D7-82D2-FDA09B263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3189" y="1209184"/>
            <a:ext cx="3089189" cy="4734416"/>
          </a:xfrm>
        </p:spPr>
        <p:txBody>
          <a:bodyPr anchor="ctr"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Motorische aandoening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C076E08-C160-41E7-8D09-E2436B591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25A65B62-07C4-4876-A101-9C85F48A02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D02BCE7C-4E97-4627-9FD1-DD7B633E55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C3A2C6-91AF-40EA-99F4-31E3C74F1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1870" y="723900"/>
            <a:ext cx="7183597" cy="3252678"/>
          </a:xfrm>
        </p:spPr>
        <p:txBody>
          <a:bodyPr>
            <a:normAutofit/>
          </a:bodyPr>
          <a:lstStyle/>
          <a:p>
            <a:r>
              <a:rPr lang="nl-NL" dirty="0"/>
              <a:t>Aandoening aan het bewegingsapparaat </a:t>
            </a:r>
          </a:p>
          <a:p>
            <a:r>
              <a:rPr lang="nl-NL" dirty="0"/>
              <a:t>Botten, gewrichten, kraakbeen, pezen of spieren</a:t>
            </a:r>
          </a:p>
          <a:p>
            <a:r>
              <a:rPr lang="nl-NL" dirty="0"/>
              <a:t>Aansturing door zenuwen</a:t>
            </a:r>
          </a:p>
          <a:p>
            <a:r>
              <a:rPr lang="nl-NL" dirty="0"/>
              <a:t>In zenuwen: neuromusculaire aandoening</a:t>
            </a:r>
          </a:p>
          <a:p>
            <a:endParaRPr lang="nl-NL" dirty="0"/>
          </a:p>
          <a:p>
            <a:r>
              <a:rPr lang="nl-NL" dirty="0"/>
              <a:t>Reuma, artrose, osteoporose, spieratrofie, spasme en amputatie </a:t>
            </a:r>
          </a:p>
        </p:txBody>
      </p:sp>
      <p:pic>
        <p:nvPicPr>
          <p:cNvPr id="2050" name="Picture 2" descr="Afbeeldingsresultaat voor motorisch">
            <a:extLst>
              <a:ext uri="{FF2B5EF4-FFF2-40B4-BE49-F238E27FC236}">
                <a16:creationId xmlns:a16="http://schemas.microsoft.com/office/drawing/2014/main" id="{9554F27E-DBC3-4541-A5DC-0E22566C21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870" y="4253024"/>
            <a:ext cx="4454046" cy="2093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5917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F47F7C-3E22-4AF9-9A0A-E67F99F4A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Motorische aandoeningen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6D43C0D-0479-4834-8211-154C80F45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>
            <a:normAutofit fontScale="92500" lnSpcReduction="10000"/>
          </a:bodyPr>
          <a:lstStyle/>
          <a:p>
            <a:r>
              <a:rPr lang="nl-NL" b="1"/>
              <a:t>Reuma</a:t>
            </a:r>
            <a:r>
              <a:rPr lang="nl-NL"/>
              <a:t>: aandoening in de gewrichten/pezen/spieren</a:t>
            </a:r>
          </a:p>
          <a:p>
            <a:r>
              <a:rPr lang="nl-NL"/>
              <a:t>Pijnlijke, stijve, gezwollen gewrichten</a:t>
            </a:r>
          </a:p>
          <a:p>
            <a:r>
              <a:rPr lang="nl-NL"/>
              <a:t>Acute artritis: acute pijn in gewricht, gewrichtsontsteking, ook als je jong bent</a:t>
            </a:r>
          </a:p>
          <a:p>
            <a:pPr marL="0" indent="0">
              <a:buNone/>
            </a:pPr>
            <a:endParaRPr lang="nl-NL"/>
          </a:p>
          <a:p>
            <a:r>
              <a:rPr lang="nl-NL" b="1"/>
              <a:t>Artrose</a:t>
            </a:r>
            <a:r>
              <a:rPr lang="nl-NL"/>
              <a:t>: vorm van reuma</a:t>
            </a:r>
          </a:p>
          <a:p>
            <a:r>
              <a:rPr lang="nl-NL"/>
              <a:t>Minder kraakbeen</a:t>
            </a:r>
          </a:p>
          <a:p>
            <a:r>
              <a:rPr lang="nl-NL"/>
              <a:t>Gewrichten raken geïrriteerd en gezwollen</a:t>
            </a:r>
          </a:p>
          <a:p>
            <a:pPr marL="0" indent="0">
              <a:buNone/>
            </a:pPr>
            <a:endParaRPr lang="nl-NL"/>
          </a:p>
          <a:p>
            <a:r>
              <a:rPr lang="nl-NL" b="1"/>
              <a:t>Osteoporose</a:t>
            </a:r>
            <a:r>
              <a:rPr lang="nl-NL"/>
              <a:t>: botten ontkalken, worden broos, botten breken eerder</a:t>
            </a:r>
          </a:p>
          <a:p>
            <a:r>
              <a:rPr lang="nl-NL"/>
              <a:t>Ernstige vorm: alleen maar op bed liggen</a:t>
            </a:r>
            <a:endParaRPr lang="nl-NL" dirty="0"/>
          </a:p>
        </p:txBody>
      </p:sp>
      <p:pic>
        <p:nvPicPr>
          <p:cNvPr id="1026" name="Picture 2" descr="Gerelateerde afbeelding">
            <a:extLst>
              <a:ext uri="{FF2B5EF4-FFF2-40B4-BE49-F238E27FC236}">
                <a16:creationId xmlns:a16="http://schemas.microsoft.com/office/drawing/2014/main" id="{EC383D0D-6247-4F3C-8BB7-E3E5B702D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5761" y="3736494"/>
            <a:ext cx="295275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287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D90A5-89F9-43A0-9058-62D254D6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Motorische aandoeningen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137588-E70B-486E-AFA8-21B0111C46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2180496"/>
            <a:ext cx="3703320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Gerelateerde afbeelding">
            <a:extLst>
              <a:ext uri="{FF2B5EF4-FFF2-40B4-BE49-F238E27FC236}">
                <a16:creationId xmlns:a16="http://schemas.microsoft.com/office/drawing/2014/main" id="{F9F8C1A3-ECF7-4926-980A-D0AFE1FBB6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147" y="2361056"/>
            <a:ext cx="2545330" cy="3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9366C0-1DDC-47EA-8C32-34DCFC17A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325" y="2180496"/>
            <a:ext cx="7105481" cy="404568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1700" b="1"/>
              <a:t>Spieratrofie</a:t>
            </a:r>
            <a:r>
              <a:rPr lang="nl-NL" sz="1700"/>
              <a:t>: spieren nemen in volume af, worden zwakker</a:t>
            </a:r>
          </a:p>
          <a:p>
            <a:pPr>
              <a:lnSpc>
                <a:spcPct val="90000"/>
              </a:lnSpc>
            </a:pPr>
            <a:r>
              <a:rPr lang="nl-NL" sz="1700"/>
              <a:t>Oorzaken: langdurige inactiviteit, ziekten</a:t>
            </a:r>
          </a:p>
          <a:p>
            <a:pPr marL="0" indent="0">
              <a:lnSpc>
                <a:spcPct val="90000"/>
              </a:lnSpc>
              <a:buNone/>
            </a:pPr>
            <a:endParaRPr lang="nl-NL" sz="1700"/>
          </a:p>
          <a:p>
            <a:pPr>
              <a:lnSpc>
                <a:spcPct val="90000"/>
              </a:lnSpc>
            </a:pPr>
            <a:r>
              <a:rPr lang="nl-NL" sz="1700" b="1"/>
              <a:t>Spasme</a:t>
            </a:r>
            <a:r>
              <a:rPr lang="nl-NL" sz="1700"/>
              <a:t>: ongecontroleerde samentrekkingen van spieren</a:t>
            </a:r>
          </a:p>
          <a:p>
            <a:pPr>
              <a:lnSpc>
                <a:spcPct val="90000"/>
              </a:lnSpc>
            </a:pPr>
            <a:r>
              <a:rPr lang="nl-NL" sz="1700"/>
              <a:t>Pijnlijk en hinderlijk</a:t>
            </a:r>
          </a:p>
          <a:p>
            <a:pPr>
              <a:lnSpc>
                <a:spcPct val="90000"/>
              </a:lnSpc>
            </a:pPr>
            <a:r>
              <a:rPr lang="nl-NL" sz="1700"/>
              <a:t>Ontstaan: bij ontbreken van remming</a:t>
            </a:r>
          </a:p>
          <a:p>
            <a:pPr>
              <a:lnSpc>
                <a:spcPct val="90000"/>
              </a:lnSpc>
            </a:pPr>
            <a:r>
              <a:rPr lang="nl-NL" sz="1700"/>
              <a:t>Hersenafwijking: hersenen regelen de remming</a:t>
            </a:r>
          </a:p>
          <a:p>
            <a:pPr marL="0" indent="0">
              <a:lnSpc>
                <a:spcPct val="90000"/>
              </a:lnSpc>
              <a:buNone/>
            </a:pPr>
            <a:endParaRPr lang="nl-NL" sz="1700"/>
          </a:p>
          <a:p>
            <a:pPr>
              <a:lnSpc>
                <a:spcPct val="90000"/>
              </a:lnSpc>
            </a:pPr>
            <a:r>
              <a:rPr lang="nl-NL" sz="1700" b="1"/>
              <a:t>Amputatie</a:t>
            </a:r>
            <a:r>
              <a:rPr lang="nl-NL" sz="1700"/>
              <a:t>: operatief verwijderen van ledemaat (of delen daarvan)</a:t>
            </a:r>
          </a:p>
          <a:p>
            <a:pPr>
              <a:lnSpc>
                <a:spcPct val="90000"/>
              </a:lnSpc>
            </a:pPr>
            <a:r>
              <a:rPr lang="nl-NL" sz="1700"/>
              <a:t>Wanneer ledemaat afsterft, na ongeluk</a:t>
            </a:r>
          </a:p>
          <a:p>
            <a:pPr>
              <a:lnSpc>
                <a:spcPct val="90000"/>
              </a:lnSpc>
            </a:pPr>
            <a:r>
              <a:rPr lang="nl-NL" sz="1700"/>
              <a:t>Mogelijk: kunstarm of been</a:t>
            </a:r>
          </a:p>
        </p:txBody>
      </p:sp>
    </p:spTree>
    <p:extLst>
      <p:ext uri="{BB962C8B-B14F-4D97-AF65-F5344CB8AC3E}">
        <p14:creationId xmlns:p14="http://schemas.microsoft.com/office/powerpoint/2010/main" val="218252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00000-52A5-4C61-A82E-D6849D2BE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Zintuigelijke aandoening</a:t>
            </a:r>
          </a:p>
        </p:txBody>
      </p:sp>
      <p:sp>
        <p:nvSpPr>
          <p:cNvPr id="26" name="Rectangle 19">
            <a:extLst>
              <a:ext uri="{FF2B5EF4-FFF2-40B4-BE49-F238E27FC236}">
                <a16:creationId xmlns:a16="http://schemas.microsoft.com/office/drawing/2014/main" id="{9E661D03-4DD4-45E7-A047-ED722E826D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2" descr="Afbeeldingsresultaat voor zintuigen">
            <a:extLst>
              <a:ext uri="{FF2B5EF4-FFF2-40B4-BE49-F238E27FC236}">
                <a16:creationId xmlns:a16="http://schemas.microsoft.com/office/drawing/2014/main" id="{7F4C55FB-9DFC-4396-A37A-C6B4D6B61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2765143"/>
            <a:ext cx="4962525" cy="284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E8F26B-74FA-4940-A08C-C6872A02D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805" y="2180496"/>
            <a:ext cx="5275001" cy="4045683"/>
          </a:xfrm>
        </p:spPr>
        <p:txBody>
          <a:bodyPr>
            <a:normAutofit/>
          </a:bodyPr>
          <a:lstStyle/>
          <a:p>
            <a:r>
              <a:rPr lang="nl-NL"/>
              <a:t>Aandoening waarbij zintuigen beperkt of niet werken</a:t>
            </a:r>
          </a:p>
          <a:p>
            <a:pPr marL="0" indent="0">
              <a:buNone/>
            </a:pPr>
            <a:endParaRPr lang="nl-NL"/>
          </a:p>
          <a:p>
            <a:r>
              <a:rPr lang="nl-NL"/>
              <a:t>Blindheid en doofheid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672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AB637D-D07C-4D72-8CAC-6F54C33CC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Zintuigelijke aandoeningen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FCDB37-C898-4B45-AB7C-76FFB758B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Blindheid</a:t>
            </a:r>
            <a:r>
              <a:rPr lang="nl-NL" dirty="0"/>
              <a:t>: blind = gezichtsvermogen &lt; 30% </a:t>
            </a:r>
          </a:p>
          <a:p>
            <a:r>
              <a:rPr lang="nl-NL" dirty="0"/>
              <a:t>Aangeboren: erfelijk</a:t>
            </a:r>
          </a:p>
          <a:p>
            <a:r>
              <a:rPr lang="nl-NL" dirty="0"/>
              <a:t>Niet-aangeboren: aandoeningen in de hersenen, ouderdom</a:t>
            </a:r>
          </a:p>
          <a:p>
            <a:r>
              <a:rPr lang="nl-NL" dirty="0"/>
              <a:t>Blindenstok, </a:t>
            </a:r>
            <a:r>
              <a:rPr lang="nl-NL" dirty="0" err="1"/>
              <a:t>blindegeleidehond</a:t>
            </a:r>
            <a:endParaRPr lang="nl-NL" dirty="0"/>
          </a:p>
          <a:p>
            <a:endParaRPr lang="nl-NL" dirty="0"/>
          </a:p>
          <a:p>
            <a:r>
              <a:rPr lang="nl-NL" b="1" dirty="0"/>
              <a:t>Doofheid</a:t>
            </a:r>
            <a:r>
              <a:rPr lang="nl-NL" dirty="0"/>
              <a:t>: hoort niets</a:t>
            </a:r>
          </a:p>
          <a:p>
            <a:r>
              <a:rPr lang="nl-NL" dirty="0"/>
              <a:t>Kan zowel aangeboren als niet-aangeboren</a:t>
            </a:r>
          </a:p>
          <a:p>
            <a:r>
              <a:rPr lang="nl-NL" dirty="0"/>
              <a:t>Aangeboren: niet goed leren praten</a:t>
            </a:r>
          </a:p>
          <a:p>
            <a:r>
              <a:rPr lang="nl-NL" dirty="0"/>
              <a:t>Slechthorend: gedeeltelijk horen, gehoorapparaat, implantaat</a:t>
            </a:r>
          </a:p>
        </p:txBody>
      </p:sp>
    </p:spTree>
    <p:extLst>
      <p:ext uri="{BB962C8B-B14F-4D97-AF65-F5344CB8AC3E}">
        <p14:creationId xmlns:p14="http://schemas.microsoft.com/office/powerpoint/2010/main" val="39863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F40B36-6C1E-45A5-A707-296F1347D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Neurologische aandoening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90137588-E70B-486E-AFA8-21B0111C46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2180496"/>
            <a:ext cx="3703320" cy="4045683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Gerelateerde afbeelding">
            <a:extLst>
              <a:ext uri="{FF2B5EF4-FFF2-40B4-BE49-F238E27FC236}">
                <a16:creationId xmlns:a16="http://schemas.microsoft.com/office/drawing/2014/main" id="{2C2D1DF5-82AE-447A-836F-B605CB3CAE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625" y="2378727"/>
            <a:ext cx="2416374" cy="3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10DC9A-192A-49E7-AE3E-FAA4BC238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325" y="2180496"/>
            <a:ext cx="7105481" cy="4045683"/>
          </a:xfrm>
        </p:spPr>
        <p:txBody>
          <a:bodyPr>
            <a:normAutofit/>
          </a:bodyPr>
          <a:lstStyle/>
          <a:p>
            <a:r>
              <a:rPr lang="nl-NL" dirty="0"/>
              <a:t>Aandoening van het zenuwstelsel</a:t>
            </a:r>
          </a:p>
          <a:p>
            <a:r>
              <a:rPr lang="nl-NL" dirty="0"/>
              <a:t>Hersenen, ruggenmerg, uitlopers van zenuwen</a:t>
            </a:r>
          </a:p>
          <a:p>
            <a:endParaRPr lang="nl-NL" dirty="0"/>
          </a:p>
          <a:p>
            <a:r>
              <a:rPr lang="nl-NL" dirty="0"/>
              <a:t>Spina bifida, multiple sclerose (MS), ziekte van Parkinson, epilepsie en dwarslaesie</a:t>
            </a:r>
          </a:p>
        </p:txBody>
      </p:sp>
    </p:spTree>
    <p:extLst>
      <p:ext uri="{BB962C8B-B14F-4D97-AF65-F5344CB8AC3E}">
        <p14:creationId xmlns:p14="http://schemas.microsoft.com/office/powerpoint/2010/main" val="389580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E6CC07-AE41-4633-B087-373CE5DD2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Neurologische aandoeningen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EB74691-45C5-478D-9C7F-C75CD14FB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5"/>
            <a:ext cx="11029615" cy="4229731"/>
          </a:xfrm>
        </p:spPr>
        <p:txBody>
          <a:bodyPr>
            <a:normAutofit fontScale="92500" lnSpcReduction="10000"/>
          </a:bodyPr>
          <a:lstStyle/>
          <a:p>
            <a:r>
              <a:rPr lang="nl-NL" sz="1900" b="1" dirty="0"/>
              <a:t>Spina bifida</a:t>
            </a:r>
            <a:r>
              <a:rPr lang="nl-NL" sz="1900" dirty="0"/>
              <a:t>: ook wel open rug, aandoening van het ruggenmerg (wervelkolom)</a:t>
            </a:r>
          </a:p>
          <a:p>
            <a:r>
              <a:rPr lang="nl-NL" sz="1900" dirty="0"/>
              <a:t>Ontstaat in de eerste vier weken van de zwangerschap</a:t>
            </a:r>
          </a:p>
          <a:p>
            <a:r>
              <a:rPr lang="nl-NL" sz="1900" dirty="0"/>
              <a:t>Eén of meerdere wervels ontwikkelen zich niet goed, sluiten niet volledig</a:t>
            </a:r>
          </a:p>
          <a:p>
            <a:r>
              <a:rPr lang="nl-NL" sz="1900" dirty="0"/>
              <a:t>Gevolgen: ernstige verlamming, gevoelloosheid</a:t>
            </a:r>
          </a:p>
          <a:p>
            <a:r>
              <a:rPr lang="nl-NL" sz="1900" dirty="0"/>
              <a:t>Waterhoofd </a:t>
            </a:r>
          </a:p>
          <a:p>
            <a:pPr marL="0" indent="0">
              <a:buNone/>
            </a:pPr>
            <a:endParaRPr lang="nl-NL" sz="1900" dirty="0"/>
          </a:p>
          <a:p>
            <a:r>
              <a:rPr lang="nl-NL" sz="1900" b="1" dirty="0"/>
              <a:t>Multiple sclerose (MS)</a:t>
            </a:r>
            <a:r>
              <a:rPr lang="nl-NL" sz="1900" dirty="0"/>
              <a:t>: aandoening van het centrale zenuwstelsel (hersenen, oogzenuwen, ruggenmerg)</a:t>
            </a:r>
          </a:p>
          <a:p>
            <a:r>
              <a:rPr lang="nl-NL" sz="1900" dirty="0"/>
              <a:t>Ontstekingen waardoor zenuwen niet goed functioneren</a:t>
            </a:r>
          </a:p>
          <a:p>
            <a:r>
              <a:rPr lang="nl-NL" sz="1900" dirty="0"/>
              <a:t>Vermoeidheid, verminderd gezichtsvermogen, krachtverlies, gevoelsstoornissen, minder controle over urineblaas</a:t>
            </a:r>
          </a:p>
          <a:p>
            <a:r>
              <a:rPr lang="nl-NL" sz="1900" dirty="0"/>
              <a:t>Daarna herstel, weer gevolgd door uitvalsverschijnselen etc.</a:t>
            </a:r>
          </a:p>
          <a:p>
            <a:r>
              <a:rPr lang="nl-NL" sz="1900" dirty="0"/>
              <a:t>Medicatie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784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417</TotalTime>
  <Words>834</Words>
  <Application>Microsoft Office PowerPoint</Application>
  <PresentationFormat>Breedbeeld</PresentationFormat>
  <Paragraphs>153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4" baseType="lpstr">
      <vt:lpstr>Arial</vt:lpstr>
      <vt:lpstr>Calibri</vt:lpstr>
      <vt:lpstr>Gill Sans MT</vt:lpstr>
      <vt:lpstr>Wingdings 2</vt:lpstr>
      <vt:lpstr>Dividend</vt:lpstr>
      <vt:lpstr>ziektebeelden</vt:lpstr>
      <vt:lpstr>inhoud</vt:lpstr>
      <vt:lpstr>Motorische aandoening</vt:lpstr>
      <vt:lpstr>Motorische aandoeningen</vt:lpstr>
      <vt:lpstr>Motorische aandoeningen</vt:lpstr>
      <vt:lpstr>Zintuigelijke aandoening</vt:lpstr>
      <vt:lpstr>Zintuigelijke aandoeningen</vt:lpstr>
      <vt:lpstr>Neurologische aandoening</vt:lpstr>
      <vt:lpstr>Neurologische aandoeningen</vt:lpstr>
      <vt:lpstr>Neurologische aandoeningen</vt:lpstr>
      <vt:lpstr>Neurologische aandoeningen</vt:lpstr>
      <vt:lpstr>Verstandelijke beperking</vt:lpstr>
      <vt:lpstr>Verstandelijke beperkingen</vt:lpstr>
      <vt:lpstr>Verstandelijke beperkingen</vt:lpstr>
      <vt:lpstr>Aangeboren en niet-aangeboren hersenletsel</vt:lpstr>
      <vt:lpstr>Aangeboren en niet-aangeboren hersenletsel</vt:lpstr>
      <vt:lpstr>opdrachten</vt:lpstr>
      <vt:lpstr>Eindopdracht</vt:lpstr>
      <vt:lpstr>Feedback tips/tops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ziektebeelden</dc:title>
  <dc:creator>Inez van der Velde</dc:creator>
  <cp:lastModifiedBy>Inez van der Velde</cp:lastModifiedBy>
  <cp:revision>19</cp:revision>
  <dcterms:created xsi:type="dcterms:W3CDTF">2018-11-25T14:47:22Z</dcterms:created>
  <dcterms:modified xsi:type="dcterms:W3CDTF">2018-11-28T15:27:55Z</dcterms:modified>
</cp:coreProperties>
</file>